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3" r:id="rId1"/>
  </p:sldMasterIdLst>
  <p:sldIdLst>
    <p:sldId id="256" r:id="rId2"/>
    <p:sldId id="257" r:id="rId3"/>
    <p:sldId id="258" r:id="rId4"/>
    <p:sldId id="259" r:id="rId5"/>
    <p:sldId id="260" r:id="rId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F4D5A"/>
    <a:srgbClr val="E6E8E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>
        <p:scale>
          <a:sx n="75" d="100"/>
          <a:sy n="75" d="100"/>
        </p:scale>
        <p:origin x="1950" y="81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6" title="Page Number Shape">
            <a:extLst>
              <a:ext uri="{FF2B5EF4-FFF2-40B4-BE49-F238E27FC236}">
                <a16:creationId xmlns:a16="http://schemas.microsoft.com/office/drawing/2014/main" id="{DD4C4B28-6B4B-4445-8535-F516D74E4AA9}"/>
              </a:ext>
            </a:extLst>
          </p:cNvPr>
          <p:cNvSpPr/>
          <p:nvPr/>
        </p:nvSpPr>
        <p:spPr bwMode="auto">
          <a:xfrm>
            <a:off x="11784011" y="5783564"/>
            <a:ext cx="407988" cy="819150"/>
          </a:xfrm>
          <a:custGeom>
            <a:avLst/>
            <a:gdLst/>
            <a:ahLst/>
            <a:cxnLst/>
            <a:rect l="0" t="0" r="r" b="b"/>
            <a:pathLst>
              <a:path w="1799" h="3612">
                <a:moveTo>
                  <a:pt x="1799" y="0"/>
                </a:moveTo>
                <a:lnTo>
                  <a:pt x="1799" y="3612"/>
                </a:lnTo>
                <a:lnTo>
                  <a:pt x="1686" y="3609"/>
                </a:lnTo>
                <a:lnTo>
                  <a:pt x="1574" y="3598"/>
                </a:lnTo>
                <a:lnTo>
                  <a:pt x="1464" y="3581"/>
                </a:lnTo>
                <a:lnTo>
                  <a:pt x="1357" y="3557"/>
                </a:lnTo>
                <a:lnTo>
                  <a:pt x="1251" y="3527"/>
                </a:lnTo>
                <a:lnTo>
                  <a:pt x="1150" y="3490"/>
                </a:lnTo>
                <a:lnTo>
                  <a:pt x="1050" y="3448"/>
                </a:lnTo>
                <a:lnTo>
                  <a:pt x="953" y="3401"/>
                </a:lnTo>
                <a:lnTo>
                  <a:pt x="860" y="3347"/>
                </a:lnTo>
                <a:lnTo>
                  <a:pt x="771" y="3289"/>
                </a:lnTo>
                <a:lnTo>
                  <a:pt x="686" y="3224"/>
                </a:lnTo>
                <a:lnTo>
                  <a:pt x="604" y="3156"/>
                </a:lnTo>
                <a:lnTo>
                  <a:pt x="527" y="3083"/>
                </a:lnTo>
                <a:lnTo>
                  <a:pt x="454" y="3005"/>
                </a:lnTo>
                <a:lnTo>
                  <a:pt x="386" y="2923"/>
                </a:lnTo>
                <a:lnTo>
                  <a:pt x="323" y="2838"/>
                </a:lnTo>
                <a:lnTo>
                  <a:pt x="265" y="2748"/>
                </a:lnTo>
                <a:lnTo>
                  <a:pt x="211" y="2655"/>
                </a:lnTo>
                <a:lnTo>
                  <a:pt x="163" y="2559"/>
                </a:lnTo>
                <a:lnTo>
                  <a:pt x="121" y="2459"/>
                </a:lnTo>
                <a:lnTo>
                  <a:pt x="85" y="2356"/>
                </a:lnTo>
                <a:lnTo>
                  <a:pt x="55" y="2251"/>
                </a:lnTo>
                <a:lnTo>
                  <a:pt x="32" y="2143"/>
                </a:lnTo>
                <a:lnTo>
                  <a:pt x="14" y="2033"/>
                </a:lnTo>
                <a:lnTo>
                  <a:pt x="4" y="1920"/>
                </a:lnTo>
                <a:lnTo>
                  <a:pt x="0" y="1806"/>
                </a:lnTo>
                <a:lnTo>
                  <a:pt x="4" y="1692"/>
                </a:lnTo>
                <a:lnTo>
                  <a:pt x="14" y="1580"/>
                </a:lnTo>
                <a:lnTo>
                  <a:pt x="32" y="1469"/>
                </a:lnTo>
                <a:lnTo>
                  <a:pt x="55" y="1362"/>
                </a:lnTo>
                <a:lnTo>
                  <a:pt x="85" y="1256"/>
                </a:lnTo>
                <a:lnTo>
                  <a:pt x="121" y="1154"/>
                </a:lnTo>
                <a:lnTo>
                  <a:pt x="163" y="1054"/>
                </a:lnTo>
                <a:lnTo>
                  <a:pt x="211" y="958"/>
                </a:lnTo>
                <a:lnTo>
                  <a:pt x="265" y="864"/>
                </a:lnTo>
                <a:lnTo>
                  <a:pt x="323" y="774"/>
                </a:lnTo>
                <a:lnTo>
                  <a:pt x="386" y="689"/>
                </a:lnTo>
                <a:lnTo>
                  <a:pt x="454" y="607"/>
                </a:lnTo>
                <a:lnTo>
                  <a:pt x="527" y="529"/>
                </a:lnTo>
                <a:lnTo>
                  <a:pt x="604" y="456"/>
                </a:lnTo>
                <a:lnTo>
                  <a:pt x="686" y="388"/>
                </a:lnTo>
                <a:lnTo>
                  <a:pt x="771" y="325"/>
                </a:lnTo>
                <a:lnTo>
                  <a:pt x="860" y="266"/>
                </a:lnTo>
                <a:lnTo>
                  <a:pt x="953" y="212"/>
                </a:lnTo>
                <a:lnTo>
                  <a:pt x="1050" y="164"/>
                </a:lnTo>
                <a:lnTo>
                  <a:pt x="1150" y="122"/>
                </a:lnTo>
                <a:lnTo>
                  <a:pt x="1251" y="85"/>
                </a:lnTo>
                <a:lnTo>
                  <a:pt x="1357" y="55"/>
                </a:lnTo>
                <a:lnTo>
                  <a:pt x="1464" y="32"/>
                </a:lnTo>
                <a:lnTo>
                  <a:pt x="1574" y="14"/>
                </a:lnTo>
                <a:lnTo>
                  <a:pt x="1686" y="5"/>
                </a:lnTo>
                <a:lnTo>
                  <a:pt x="1799" y="0"/>
                </a:ln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anchor="ctr"/>
          <a:lstStyle/>
          <a:p>
            <a:endParaRPr lang="en-US"/>
          </a:p>
        </p:txBody>
      </p:sp>
      <p:cxnSp>
        <p:nvCxnSpPr>
          <p:cNvPr id="12" name="Straight Connector 11" title="Verticle Rule Line">
            <a:extLst>
              <a:ext uri="{FF2B5EF4-FFF2-40B4-BE49-F238E27FC236}">
                <a16:creationId xmlns:a16="http://schemas.microsoft.com/office/drawing/2014/main" id="{0CB1C732-7193-4253-8746-850D090A6B4E}"/>
              </a:ext>
            </a:extLst>
          </p:cNvPr>
          <p:cNvCxnSpPr>
            <a:cxnSpLocks/>
          </p:cNvCxnSpPr>
          <p:nvPr/>
        </p:nvCxnSpPr>
        <p:spPr>
          <a:xfrm>
            <a:off x="758952" y="1280160"/>
            <a:ext cx="0" cy="5577840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>
            <a:extLst>
              <a:ext uri="{FF2B5EF4-FFF2-40B4-BE49-F238E27FC236}">
                <a16:creationId xmlns:a16="http://schemas.microsoft.com/office/drawing/2014/main" id="{F03AA199-952B-427F-A5BE-B97D25FD073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78992" y="1143000"/>
            <a:ext cx="6720840" cy="3730752"/>
          </a:xfrm>
        </p:spPr>
        <p:txBody>
          <a:bodyPr anchor="t">
            <a:normAutofit/>
          </a:bodyPr>
          <a:lstStyle>
            <a:lvl1pPr algn="l">
              <a:defRPr sz="7200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A1AA393-A876-475F-A05B-1CCAB6C1F08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078992" y="5010912"/>
            <a:ext cx="6720840" cy="704088"/>
          </a:xfrm>
        </p:spPr>
        <p:txBody>
          <a:bodyPr>
            <a:normAutofit/>
          </a:bodyPr>
          <a:lstStyle>
            <a:lvl1pPr marL="0" indent="0" algn="l">
              <a:lnSpc>
                <a:spcPct val="100000"/>
              </a:lnSpc>
              <a:buNone/>
              <a:defRPr sz="2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3395621-D631-4F31-AEEF-C8574E50737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286356" y="6007608"/>
            <a:ext cx="3143643" cy="365125"/>
          </a:xfrm>
        </p:spPr>
        <p:txBody>
          <a:bodyPr/>
          <a:lstStyle/>
          <a:p>
            <a:fld id="{53BEF823-48A5-43FC-BE03-E79964288B41}" type="datetimeFigureOut">
              <a:rPr lang="en-US" smtClean="0"/>
              <a:t>9/26/2022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05EE125-77AD-4E23-AFB7-C5CFDEACAC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078991" y="6007608"/>
            <a:ext cx="6720837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C569682-B530-4F52-87B9-39464A0930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algn="ctr">
              <a:defRPr/>
            </a:lvl1pPr>
          </a:lstStyle>
          <a:p>
            <a:pPr algn="ctr"/>
            <a:fld id="{D79E6812-DF0E-4B88-AFAA-EAC7168F54C0}" type="slidenum">
              <a:rPr lang="en-US" smtClean="0"/>
              <a:pPr algn="ctr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9971460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F59FCF-ACDF-495D-ACFA-15FCAC9EAE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B3786E3-AB17-427E-8EF8-7FCB671A11D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833B4E9-7A16-448C-8BE6-B14941A348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r"/>
            <a:fld id="{53BEF823-48A5-43FC-BE03-E79964288B41}" type="datetimeFigureOut">
              <a:rPr lang="en-US" smtClean="0"/>
              <a:pPr algn="r"/>
              <a:t>9/26/2022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579212F5-5835-49FF-836F-5E3008A0ED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l"/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E9D492B-E5EE-4D24-A087-57D739CFAC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/>
            <a:fld id="{D79E6812-DF0E-4B88-AFAA-EAC7168F54C0}" type="slidenum">
              <a:rPr lang="en-US" smtClean="0"/>
              <a:pPr algn="ctr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412618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AA31E395-94BD-4E79-8E42-9CD4EB33CA6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475542" y="758952"/>
            <a:ext cx="2954458" cy="4986002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79AA8A4-66BC-4E80-ABE3-F533F82B88C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758952" y="758952"/>
            <a:ext cx="7407586" cy="4986002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DDA4EA6-6A1A-48ED-9D79-A438561C7E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r"/>
            <a:fld id="{53BEF823-48A5-43FC-BE03-E79964288B41}" type="datetimeFigureOut">
              <a:rPr lang="en-US" smtClean="0"/>
              <a:pPr algn="r"/>
              <a:t>9/26/2022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049B2BA-9250-4EBF-8820-10BDA5C1C6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l"/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F914475-55F3-4C46-BAE2-E4D93E9E37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/>
            <a:fld id="{D79E6812-DF0E-4B88-AFAA-EAC7168F54C0}" type="slidenum">
              <a:rPr lang="en-US" smtClean="0"/>
              <a:pPr algn="ctr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556124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3351BD-5252-4168-A69E-C6864AE297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9748EEE-19C9-493B-836D-73B9E4A0BE1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7FA6BFE-11ED-4FB4-9F65-508B5B0F0D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r"/>
            <a:fld id="{53BEF823-48A5-43FC-BE03-E79964288B41}" type="datetimeFigureOut">
              <a:rPr lang="en-US" smtClean="0"/>
              <a:pPr algn="r"/>
              <a:t>9/26/2022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90F536E-BEFF-4E0D-B4EC-39DE28C67C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l"/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6EE02AF-6FE1-4972-BD48-A82499AD67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/>
            <a:fld id="{D79E6812-DF0E-4B88-AFAA-EAC7168F54C0}" type="slidenum">
              <a:rPr lang="en-US" smtClean="0"/>
              <a:pPr algn="ctr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452400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8452EE-D9FC-4E51-9BFF-141F919233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3051" y="2414016"/>
            <a:ext cx="10666949" cy="3099816"/>
          </a:xfrm>
        </p:spPr>
        <p:txBody>
          <a:bodyPr anchor="t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1E086C4-4949-4E7A-A182-6709496A1C3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58952" y="1389888"/>
            <a:ext cx="10671048" cy="822960"/>
          </a:xfrm>
        </p:spPr>
        <p:txBody>
          <a:bodyPr anchor="ctr">
            <a:normAutofit/>
          </a:bodyPr>
          <a:lstStyle>
            <a:lvl1pPr marL="0" indent="0">
              <a:buNone/>
              <a:defRPr sz="2000" i="1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D12BC88-6A2B-4851-9568-23A4B74D9F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r"/>
            <a:fld id="{53BEF823-48A5-43FC-BE03-E79964288B41}" type="datetimeFigureOut">
              <a:rPr lang="en-US" smtClean="0"/>
              <a:pPr algn="r"/>
              <a:t>9/26/2022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882CFE5-65C3-4F46-9141-4645455947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l"/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321B390-4E13-4481-AC02-FF126656C4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/>
            <a:fld id="{D79E6812-DF0E-4B88-AFAA-EAC7168F54C0}" type="slidenum">
              <a:rPr lang="en-US" smtClean="0"/>
              <a:pPr algn="ctr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143645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40E02F8-47BB-4D30-8EFE-69C9222D9EC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184648" y="758952"/>
            <a:ext cx="6245352" cy="224028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A844D33-6BF0-4205-A542-8537E351593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184647" y="3273551"/>
            <a:ext cx="6245351" cy="224028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Date Placeholder 8">
            <a:extLst>
              <a:ext uri="{FF2B5EF4-FFF2-40B4-BE49-F238E27FC236}">
                <a16:creationId xmlns:a16="http://schemas.microsoft.com/office/drawing/2014/main" id="{D6953A83-D2BE-4015-8D64-BE93DDFE5D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r"/>
            <a:fld id="{53BEF823-48A5-43FC-BE03-E79964288B41}" type="datetimeFigureOut">
              <a:rPr lang="en-US" smtClean="0"/>
              <a:pPr algn="r"/>
              <a:t>9/26/2022</a:t>
            </a:fld>
            <a:endParaRPr lang="en-US" dirty="0"/>
          </a:p>
        </p:txBody>
      </p:sp>
      <p:sp>
        <p:nvSpPr>
          <p:cNvPr id="10" name="Footer Placeholder 9">
            <a:extLst>
              <a:ext uri="{FF2B5EF4-FFF2-40B4-BE49-F238E27FC236}">
                <a16:creationId xmlns:a16="http://schemas.microsoft.com/office/drawing/2014/main" id="{BA849E67-05F9-4033-B033-74D6B8C8E7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l"/>
            <a:endParaRPr lang="en-US" dirty="0"/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DFAAC6AA-CFFB-438F-9327-DDB023E2E1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/>
            <a:fld id="{D79E6812-DF0E-4B88-AFAA-EAC7168F54C0}" type="slidenum">
              <a:rPr lang="en-US" smtClean="0"/>
              <a:pPr algn="ctr"/>
              <a:t>‹#›</a:t>
            </a:fld>
            <a:endParaRPr lang="en-US" dirty="0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BA4960CB-ABA7-4442-AB15-FE444F23C6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4129152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8348291-9C7D-407E-8D07-FA3A323EA97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184648" y="758952"/>
            <a:ext cx="6245352" cy="548640"/>
          </a:xfrm>
        </p:spPr>
        <p:txBody>
          <a:bodyPr anchor="b"/>
          <a:lstStyle>
            <a:lvl1pPr marL="0" indent="0">
              <a:buNone/>
              <a:defRPr sz="2200" b="0" i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1A192D2-8BA6-4A4D-814D-AD37A2A10AC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190323" y="1377198"/>
            <a:ext cx="6239675" cy="1828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86FD4BC-C948-41C4-BA24-5D26147E1C9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5184647" y="3319548"/>
            <a:ext cx="6245351" cy="548640"/>
          </a:xfrm>
        </p:spPr>
        <p:txBody>
          <a:bodyPr anchor="b"/>
          <a:lstStyle>
            <a:lvl1pPr marL="0" indent="0">
              <a:buNone/>
              <a:defRPr sz="2200" b="0" i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12E359C-F73D-4F1B-9F9A-6D628567105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5184646" y="3932372"/>
            <a:ext cx="6245352" cy="1828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Title 9">
            <a:extLst>
              <a:ext uri="{FF2B5EF4-FFF2-40B4-BE49-F238E27FC236}">
                <a16:creationId xmlns:a16="http://schemas.microsoft.com/office/drawing/2014/main" id="{D76B63AE-38FF-40DD-A543-32DD98E6BD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Date Placeholder 11">
            <a:extLst>
              <a:ext uri="{FF2B5EF4-FFF2-40B4-BE49-F238E27FC236}">
                <a16:creationId xmlns:a16="http://schemas.microsoft.com/office/drawing/2014/main" id="{C686C0EB-E082-4BAB-99E8-B42F3C28B2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r"/>
            <a:fld id="{53BEF823-48A5-43FC-BE03-E79964288B41}" type="datetimeFigureOut">
              <a:rPr lang="en-US" smtClean="0"/>
              <a:pPr algn="r"/>
              <a:t>9/26/2022</a:t>
            </a:fld>
            <a:endParaRPr lang="en-US" dirty="0"/>
          </a:p>
        </p:txBody>
      </p:sp>
      <p:sp>
        <p:nvSpPr>
          <p:cNvPr id="13" name="Footer Placeholder 12">
            <a:extLst>
              <a:ext uri="{FF2B5EF4-FFF2-40B4-BE49-F238E27FC236}">
                <a16:creationId xmlns:a16="http://schemas.microsoft.com/office/drawing/2014/main" id="{B3CB0152-BA1F-48C7-A66F-3ADB51C94B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l"/>
            <a:endParaRPr lang="en-US" dirty="0"/>
          </a:p>
        </p:txBody>
      </p:sp>
      <p:sp>
        <p:nvSpPr>
          <p:cNvPr id="14" name="Slide Number Placeholder 13">
            <a:extLst>
              <a:ext uri="{FF2B5EF4-FFF2-40B4-BE49-F238E27FC236}">
                <a16:creationId xmlns:a16="http://schemas.microsoft.com/office/drawing/2014/main" id="{BD1C21B3-5CF6-415F-8295-EED3DF5CB5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/>
            <a:fld id="{D79E6812-DF0E-4B88-AFAA-EAC7168F54C0}" type="slidenum">
              <a:rPr lang="en-US" smtClean="0"/>
              <a:pPr algn="ctr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37748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D470D5-4EB9-4410-A8AE-6D85F19239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5887FB59-BA77-4864-B9E8-994851250C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r"/>
            <a:fld id="{53BEF823-48A5-43FC-BE03-E79964288B41}" type="datetimeFigureOut">
              <a:rPr lang="en-US" smtClean="0"/>
              <a:pPr algn="r"/>
              <a:t>9/26/2022</a:t>
            </a:fld>
            <a:endParaRPr lang="en-US" dirty="0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B6F0BC0B-BA67-455B-B567-1473DF0628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l"/>
            <a:endParaRPr lang="en-US" dirty="0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2CF0BCF3-6FB5-4529-AA6A-A31467351E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/>
            <a:fld id="{D79E6812-DF0E-4B88-AFAA-EAC7168F54C0}" type="slidenum">
              <a:rPr lang="en-US" smtClean="0"/>
              <a:pPr algn="ctr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055522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BF1315B-6865-4A5A-91C1-B753390389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r"/>
            <a:fld id="{53BEF823-48A5-43FC-BE03-E79964288B41}" type="datetimeFigureOut">
              <a:rPr lang="en-US" smtClean="0"/>
              <a:pPr algn="r"/>
              <a:t>9/26/2022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D536720-08C7-43DE-8EB5-CAB52D0E96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l"/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D2477AF-B012-491C-AE42-22DE1203BE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/>
            <a:fld id="{D79E6812-DF0E-4B88-AFAA-EAC7168F54C0}" type="slidenum">
              <a:rPr lang="en-US" smtClean="0"/>
              <a:pPr algn="ctr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979641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ED183AC-72A9-43F5-A1B3-1D7A6A4C7EE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758951"/>
            <a:ext cx="6245352" cy="4754881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4045592-52ED-4270-ACBB-BCC528DAC40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758953" y="3815080"/>
            <a:ext cx="3831336" cy="1698752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Date Placeholder 8">
            <a:extLst>
              <a:ext uri="{FF2B5EF4-FFF2-40B4-BE49-F238E27FC236}">
                <a16:creationId xmlns:a16="http://schemas.microsoft.com/office/drawing/2014/main" id="{99A93518-F9B5-418F-9883-BEF8359B04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r"/>
            <a:fld id="{53BEF823-48A5-43FC-BE03-E79964288B41}" type="datetimeFigureOut">
              <a:rPr lang="en-US" smtClean="0"/>
              <a:pPr algn="r"/>
              <a:t>9/26/2022</a:t>
            </a:fld>
            <a:endParaRPr lang="en-US" dirty="0"/>
          </a:p>
        </p:txBody>
      </p:sp>
      <p:sp>
        <p:nvSpPr>
          <p:cNvPr id="10" name="Footer Placeholder 9">
            <a:extLst>
              <a:ext uri="{FF2B5EF4-FFF2-40B4-BE49-F238E27FC236}">
                <a16:creationId xmlns:a16="http://schemas.microsoft.com/office/drawing/2014/main" id="{27B9FFE7-C4AB-425B-9B56-E412C72212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l"/>
            <a:endParaRPr lang="en-US" dirty="0"/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59231052-EBA8-4781-B28A-2FEA8BE523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/>
            <a:fld id="{D79E6812-DF0E-4B88-AFAA-EAC7168F54C0}" type="slidenum">
              <a:rPr lang="en-US" smtClean="0"/>
              <a:pPr algn="ctr"/>
              <a:t>‹#›</a:t>
            </a:fld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BDBF9E7-F686-4FA1-9BA5-69BDD014B0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8952" y="758952"/>
            <a:ext cx="3831336" cy="2930179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096324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116CF06-B27C-4DC4-981D-38E31997BD1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758951"/>
            <a:ext cx="6245352" cy="4754881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1976E66-2CB3-4F47-97F6-077C4281831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758952" y="3794760"/>
            <a:ext cx="3831336" cy="1719072"/>
          </a:xfrm>
        </p:spPr>
        <p:txBody>
          <a:bodyPr>
            <a:normAutofit/>
          </a:bodyPr>
          <a:lstStyle>
            <a:lvl1pPr marL="0" indent="0">
              <a:buNone/>
              <a:defRPr sz="20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Date Placeholder 8">
            <a:extLst>
              <a:ext uri="{FF2B5EF4-FFF2-40B4-BE49-F238E27FC236}">
                <a16:creationId xmlns:a16="http://schemas.microsoft.com/office/drawing/2014/main" id="{71414C9F-CBBD-4D5E-A831-BC0CDFEBCE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r"/>
            <a:fld id="{53BEF823-48A5-43FC-BE03-E79964288B41}" type="datetimeFigureOut">
              <a:rPr lang="en-US" smtClean="0"/>
              <a:pPr algn="r"/>
              <a:t>9/26/2022</a:t>
            </a:fld>
            <a:endParaRPr lang="en-US" dirty="0"/>
          </a:p>
        </p:txBody>
      </p:sp>
      <p:sp>
        <p:nvSpPr>
          <p:cNvPr id="10" name="Footer Placeholder 9">
            <a:extLst>
              <a:ext uri="{FF2B5EF4-FFF2-40B4-BE49-F238E27FC236}">
                <a16:creationId xmlns:a16="http://schemas.microsoft.com/office/drawing/2014/main" id="{F58DC0C8-B580-442D-8DAC-4F0F869B1F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l"/>
            <a:endParaRPr lang="en-US" dirty="0"/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1B0D29E8-DFEE-49AB-83AF-85FF25252A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/>
            <a:fld id="{D79E6812-DF0E-4B88-AFAA-EAC7168F54C0}" type="slidenum">
              <a:rPr lang="en-US" smtClean="0"/>
              <a:pPr algn="ctr"/>
              <a:t>‹#›</a:t>
            </a:fld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0EAAF1B-6B6E-4D37-8F57-E403C6371A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8952" y="758952"/>
            <a:ext cx="3831336" cy="292608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494372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6" title="Page Number Shape">
            <a:extLst>
              <a:ext uri="{FF2B5EF4-FFF2-40B4-BE49-F238E27FC236}">
                <a16:creationId xmlns:a16="http://schemas.microsoft.com/office/drawing/2014/main" id="{72411438-92A5-42B0-9C54-EA4FB32ACB5E}"/>
              </a:ext>
            </a:extLst>
          </p:cNvPr>
          <p:cNvSpPr/>
          <p:nvPr/>
        </p:nvSpPr>
        <p:spPr bwMode="auto">
          <a:xfrm>
            <a:off x="11784011" y="5778801"/>
            <a:ext cx="407988" cy="819150"/>
          </a:xfrm>
          <a:custGeom>
            <a:avLst/>
            <a:gdLst/>
            <a:ahLst/>
            <a:cxnLst/>
            <a:rect l="0" t="0" r="r" b="b"/>
            <a:pathLst>
              <a:path w="1799" h="3612">
                <a:moveTo>
                  <a:pt x="1799" y="0"/>
                </a:moveTo>
                <a:lnTo>
                  <a:pt x="1799" y="3612"/>
                </a:lnTo>
                <a:lnTo>
                  <a:pt x="1686" y="3609"/>
                </a:lnTo>
                <a:lnTo>
                  <a:pt x="1574" y="3598"/>
                </a:lnTo>
                <a:lnTo>
                  <a:pt x="1464" y="3581"/>
                </a:lnTo>
                <a:lnTo>
                  <a:pt x="1357" y="3557"/>
                </a:lnTo>
                <a:lnTo>
                  <a:pt x="1251" y="3527"/>
                </a:lnTo>
                <a:lnTo>
                  <a:pt x="1150" y="3490"/>
                </a:lnTo>
                <a:lnTo>
                  <a:pt x="1050" y="3448"/>
                </a:lnTo>
                <a:lnTo>
                  <a:pt x="953" y="3401"/>
                </a:lnTo>
                <a:lnTo>
                  <a:pt x="860" y="3347"/>
                </a:lnTo>
                <a:lnTo>
                  <a:pt x="771" y="3289"/>
                </a:lnTo>
                <a:lnTo>
                  <a:pt x="686" y="3224"/>
                </a:lnTo>
                <a:lnTo>
                  <a:pt x="604" y="3156"/>
                </a:lnTo>
                <a:lnTo>
                  <a:pt x="527" y="3083"/>
                </a:lnTo>
                <a:lnTo>
                  <a:pt x="454" y="3005"/>
                </a:lnTo>
                <a:lnTo>
                  <a:pt x="386" y="2923"/>
                </a:lnTo>
                <a:lnTo>
                  <a:pt x="323" y="2838"/>
                </a:lnTo>
                <a:lnTo>
                  <a:pt x="265" y="2748"/>
                </a:lnTo>
                <a:lnTo>
                  <a:pt x="211" y="2655"/>
                </a:lnTo>
                <a:lnTo>
                  <a:pt x="163" y="2559"/>
                </a:lnTo>
                <a:lnTo>
                  <a:pt x="121" y="2459"/>
                </a:lnTo>
                <a:lnTo>
                  <a:pt x="85" y="2356"/>
                </a:lnTo>
                <a:lnTo>
                  <a:pt x="55" y="2251"/>
                </a:lnTo>
                <a:lnTo>
                  <a:pt x="32" y="2143"/>
                </a:lnTo>
                <a:lnTo>
                  <a:pt x="14" y="2033"/>
                </a:lnTo>
                <a:lnTo>
                  <a:pt x="4" y="1920"/>
                </a:lnTo>
                <a:lnTo>
                  <a:pt x="0" y="1806"/>
                </a:lnTo>
                <a:lnTo>
                  <a:pt x="4" y="1692"/>
                </a:lnTo>
                <a:lnTo>
                  <a:pt x="14" y="1580"/>
                </a:lnTo>
                <a:lnTo>
                  <a:pt x="32" y="1469"/>
                </a:lnTo>
                <a:lnTo>
                  <a:pt x="55" y="1362"/>
                </a:lnTo>
                <a:lnTo>
                  <a:pt x="85" y="1256"/>
                </a:lnTo>
                <a:lnTo>
                  <a:pt x="121" y="1154"/>
                </a:lnTo>
                <a:lnTo>
                  <a:pt x="163" y="1054"/>
                </a:lnTo>
                <a:lnTo>
                  <a:pt x="211" y="958"/>
                </a:lnTo>
                <a:lnTo>
                  <a:pt x="265" y="864"/>
                </a:lnTo>
                <a:lnTo>
                  <a:pt x="323" y="774"/>
                </a:lnTo>
                <a:lnTo>
                  <a:pt x="386" y="689"/>
                </a:lnTo>
                <a:lnTo>
                  <a:pt x="454" y="607"/>
                </a:lnTo>
                <a:lnTo>
                  <a:pt x="527" y="529"/>
                </a:lnTo>
                <a:lnTo>
                  <a:pt x="604" y="456"/>
                </a:lnTo>
                <a:lnTo>
                  <a:pt x="686" y="388"/>
                </a:lnTo>
                <a:lnTo>
                  <a:pt x="771" y="325"/>
                </a:lnTo>
                <a:lnTo>
                  <a:pt x="860" y="266"/>
                </a:lnTo>
                <a:lnTo>
                  <a:pt x="953" y="212"/>
                </a:lnTo>
                <a:lnTo>
                  <a:pt x="1050" y="164"/>
                </a:lnTo>
                <a:lnTo>
                  <a:pt x="1150" y="122"/>
                </a:lnTo>
                <a:lnTo>
                  <a:pt x="1251" y="85"/>
                </a:lnTo>
                <a:lnTo>
                  <a:pt x="1357" y="55"/>
                </a:lnTo>
                <a:lnTo>
                  <a:pt x="1464" y="32"/>
                </a:lnTo>
                <a:lnTo>
                  <a:pt x="1574" y="14"/>
                </a:lnTo>
                <a:lnTo>
                  <a:pt x="1686" y="5"/>
                </a:lnTo>
                <a:lnTo>
                  <a:pt x="1799" y="0"/>
                </a:ln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anchor="ctr"/>
          <a:lstStyle/>
          <a:p>
            <a:endParaRPr lang="en-US"/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D56E4D8-47B6-4DEC-BD29-B3B6ED4CC7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8952" y="758952"/>
            <a:ext cx="3831336" cy="475488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F0F5D4C-4873-4052-A294-99CCB9421C4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184648" y="758952"/>
            <a:ext cx="6245352" cy="47548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41D62B3-3490-46B4-A10E-33FCE4A1FBB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7616952" y="6007608"/>
            <a:ext cx="381304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spc="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algn="r"/>
            <a:fld id="{53BEF823-48A5-43FC-BE03-E79964288B41}" type="datetimeFigureOut">
              <a:rPr lang="en-US" smtClean="0"/>
              <a:pPr algn="r"/>
              <a:t>9/26/2022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7424CB1-7D5F-4F52-9F99-7068F5819E8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58952" y="6007608"/>
            <a:ext cx="383133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spc="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algn="l"/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A1F9CC9-1431-4569-B2F1-D0481495538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786616" y="6007608"/>
            <a:ext cx="411480" cy="365125"/>
          </a:xfrm>
          <a:prstGeom prst="rect">
            <a:avLst/>
          </a:prstGeom>
        </p:spPr>
        <p:txBody>
          <a:bodyPr vert="horz" lIns="45720" tIns="45720" rIns="45720" bIns="45720" rtlCol="0" anchor="ctr"/>
          <a:lstStyle>
            <a:lvl1pPr algn="r">
              <a:defRPr sz="900" b="1">
                <a:solidFill>
                  <a:schemeClr val="bg1"/>
                </a:solidFill>
              </a:defRPr>
            </a:lvl1pPr>
          </a:lstStyle>
          <a:p>
            <a:pPr algn="ctr"/>
            <a:fld id="{D79E6812-DF0E-4B88-AFAA-EAC7168F54C0}" type="slidenum">
              <a:rPr lang="en-US" smtClean="0"/>
              <a:pPr algn="ctr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500249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  <p:sldLayoutId id="2147483669" r:id="rId2"/>
    <p:sldLayoutId id="2147483670" r:id="rId3"/>
    <p:sldLayoutId id="2147483671" r:id="rId4"/>
    <p:sldLayoutId id="2147483672" r:id="rId5"/>
    <p:sldLayoutId id="2147483666" r:id="rId6"/>
    <p:sldLayoutId id="2147483662" r:id="rId7"/>
    <p:sldLayoutId id="2147483663" r:id="rId8"/>
    <p:sldLayoutId id="2147483664" r:id="rId9"/>
    <p:sldLayoutId id="2147483665" r:id="rId10"/>
    <p:sldLayoutId id="2147483667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6000" i="1" kern="1200" spc="100" baseline="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lnSpc>
          <a:spcPct val="110000"/>
        </a:lnSpc>
        <a:spcBef>
          <a:spcPts val="400"/>
        </a:spcBef>
        <a:spcAft>
          <a:spcPts val="400"/>
        </a:spcAft>
        <a:buClrTx/>
        <a:buFont typeface="Arial" panose="020B0604020202020204" pitchFamily="34" charset="0"/>
        <a:buChar char="•"/>
        <a:defRPr sz="20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182880" indent="0" algn="l" defTabSz="914400" rtl="0" eaLnBrk="1" latinLnBrk="0" hangingPunct="1">
        <a:lnSpc>
          <a:spcPct val="110000"/>
        </a:lnSpc>
        <a:spcBef>
          <a:spcPts val="400"/>
        </a:spcBef>
        <a:spcAft>
          <a:spcPts val="400"/>
        </a:spcAft>
        <a:buClrTx/>
        <a:buFont typeface="Arial" panose="020B0604020202020204" pitchFamily="34" charset="0"/>
        <a:buNone/>
        <a:defRPr sz="1800" i="1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182880" indent="-182880" algn="l" defTabSz="914400" rtl="0" eaLnBrk="1" latinLnBrk="0" hangingPunct="1">
        <a:lnSpc>
          <a:spcPct val="110000"/>
        </a:lnSpc>
        <a:spcBef>
          <a:spcPts val="400"/>
        </a:spcBef>
        <a:spcAft>
          <a:spcPts val="400"/>
        </a:spcAft>
        <a:buClrTx/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182880" indent="0" algn="l" defTabSz="914400" rtl="0" eaLnBrk="1" latinLnBrk="0" hangingPunct="1">
        <a:lnSpc>
          <a:spcPct val="110000"/>
        </a:lnSpc>
        <a:spcBef>
          <a:spcPts val="400"/>
        </a:spcBef>
        <a:spcAft>
          <a:spcPts val="400"/>
        </a:spcAft>
        <a:buClrTx/>
        <a:buFont typeface="Arial" panose="020B0604020202020204" pitchFamily="34" charset="0"/>
        <a:buNone/>
        <a:defRPr sz="1400" i="1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82880" indent="-182880" algn="l" defTabSz="914400" rtl="0" eaLnBrk="1" latinLnBrk="0" hangingPunct="1">
        <a:lnSpc>
          <a:spcPct val="110000"/>
        </a:lnSpc>
        <a:spcBef>
          <a:spcPts val="400"/>
        </a:spcBef>
        <a:spcAft>
          <a:spcPts val="400"/>
        </a:spcAft>
        <a:buClrTx/>
        <a:buFont typeface="Arial" panose="020B0604020202020204" pitchFamily="34" charset="0"/>
        <a:buChar char="•"/>
        <a:defRPr sz="1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ru.wikipedia.org/wiki/YouTrack#cite_note-4" TargetMode="Externa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tint val="98000"/>
            <a:satMod val="17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55B419A7-F817-4767-8CCB-FB0E189C4AC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D93CFBD-5E84-DB61-A9F1-197380AFE24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978914" y="893935"/>
            <a:ext cx="5364937" cy="3339390"/>
          </a:xfrm>
        </p:spPr>
        <p:txBody>
          <a:bodyPr anchor="ctr">
            <a:normAutofit/>
          </a:bodyPr>
          <a:lstStyle/>
          <a:p>
            <a:r>
              <a:rPr lang="en-US" i="0" dirty="0" err="1">
                <a:latin typeface="Bahnschrift Light" panose="020B0502040204020203" pitchFamily="34" charset="0"/>
              </a:rPr>
              <a:t>YouTrack</a:t>
            </a:r>
            <a:endParaRPr lang="ru-RU" i="0" dirty="0">
              <a:latin typeface="Bahnschrift Light" panose="020B0502040204020203" pitchFamily="34" charset="0"/>
            </a:endParaRP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D2A5520D-259C-CABE-DDC6-9A482256DB3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978915" y="4876803"/>
            <a:ext cx="5364936" cy="909848"/>
          </a:xfrm>
        </p:spPr>
        <p:txBody>
          <a:bodyPr anchor="t">
            <a:normAutofit/>
          </a:bodyPr>
          <a:lstStyle/>
          <a:p>
            <a:r>
              <a:rPr lang="ru-RU" dirty="0" err="1"/>
              <a:t>Банаков</a:t>
            </a:r>
            <a:r>
              <a:rPr lang="ru-RU" dirty="0"/>
              <a:t> Виктор, Борцов </a:t>
            </a:r>
            <a:r>
              <a:rPr lang="ru-RU" dirty="0" err="1"/>
              <a:t>Даниил,Павлов</a:t>
            </a:r>
            <a:r>
              <a:rPr lang="ru-RU" dirty="0"/>
              <a:t> Андрей, Придиус Ян ИВТ 1.2 </a:t>
            </a:r>
          </a:p>
        </p:txBody>
      </p:sp>
      <p:pic>
        <p:nvPicPr>
          <p:cNvPr id="4" name="Picture 3" descr="Абстрактный красный геометрический рисунок">
            <a:extLst>
              <a:ext uri="{FF2B5EF4-FFF2-40B4-BE49-F238E27FC236}">
                <a16:creationId xmlns:a16="http://schemas.microsoft.com/office/drawing/2014/main" id="{F5F49858-FAD1-AA5F-68CE-4540F611B14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9509" r="39731" b="-1"/>
          <a:stretch/>
        </p:blipFill>
        <p:spPr>
          <a:xfrm>
            <a:off x="1" y="10"/>
            <a:ext cx="5215066" cy="6857990"/>
          </a:xfrm>
          <a:custGeom>
            <a:avLst/>
            <a:gdLst/>
            <a:ahLst/>
            <a:cxnLst/>
            <a:rect l="l" t="t" r="r" b="b"/>
            <a:pathLst>
              <a:path w="5215066" h="6845983">
                <a:moveTo>
                  <a:pt x="0" y="0"/>
                </a:moveTo>
                <a:lnTo>
                  <a:pt x="3197713" y="0"/>
                </a:lnTo>
                <a:lnTo>
                  <a:pt x="3259787" y="39795"/>
                </a:lnTo>
                <a:cubicBezTo>
                  <a:pt x="4439462" y="836768"/>
                  <a:pt x="5215066" y="2186425"/>
                  <a:pt x="5215066" y="3717234"/>
                </a:cubicBezTo>
                <a:cubicBezTo>
                  <a:pt x="5215066" y="4788800"/>
                  <a:pt x="4835020" y="5771602"/>
                  <a:pt x="4202364" y="6538204"/>
                </a:cubicBezTo>
                <a:lnTo>
                  <a:pt x="3922635" y="6845983"/>
                </a:lnTo>
                <a:lnTo>
                  <a:pt x="0" y="6845983"/>
                </a:lnTo>
                <a:close/>
              </a:path>
            </a:pathLst>
          </a:custGeom>
        </p:spPr>
      </p:pic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E3B95BE3-D5B2-4F38-9A01-17866C9FBA6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>
            <a:off x="6040331" y="4555071"/>
            <a:ext cx="530352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Freeform 6">
            <a:extLst>
              <a:ext uri="{FF2B5EF4-FFF2-40B4-BE49-F238E27FC236}">
                <a16:creationId xmlns:a16="http://schemas.microsoft.com/office/drawing/2014/main" id="{ADA271CD-3011-4A05-B4A3-80F1794684F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11784011" y="5788152"/>
            <a:ext cx="407988" cy="819150"/>
          </a:xfrm>
          <a:custGeom>
            <a:avLst/>
            <a:gdLst/>
            <a:ahLst/>
            <a:cxnLst/>
            <a:rect l="0" t="0" r="r" b="b"/>
            <a:pathLst>
              <a:path w="1799" h="3612">
                <a:moveTo>
                  <a:pt x="1799" y="0"/>
                </a:moveTo>
                <a:lnTo>
                  <a:pt x="1799" y="3612"/>
                </a:lnTo>
                <a:lnTo>
                  <a:pt x="1686" y="3609"/>
                </a:lnTo>
                <a:lnTo>
                  <a:pt x="1574" y="3598"/>
                </a:lnTo>
                <a:lnTo>
                  <a:pt x="1464" y="3581"/>
                </a:lnTo>
                <a:lnTo>
                  <a:pt x="1357" y="3557"/>
                </a:lnTo>
                <a:lnTo>
                  <a:pt x="1251" y="3527"/>
                </a:lnTo>
                <a:lnTo>
                  <a:pt x="1150" y="3490"/>
                </a:lnTo>
                <a:lnTo>
                  <a:pt x="1050" y="3448"/>
                </a:lnTo>
                <a:lnTo>
                  <a:pt x="953" y="3401"/>
                </a:lnTo>
                <a:lnTo>
                  <a:pt x="860" y="3347"/>
                </a:lnTo>
                <a:lnTo>
                  <a:pt x="771" y="3289"/>
                </a:lnTo>
                <a:lnTo>
                  <a:pt x="686" y="3224"/>
                </a:lnTo>
                <a:lnTo>
                  <a:pt x="604" y="3156"/>
                </a:lnTo>
                <a:lnTo>
                  <a:pt x="527" y="3083"/>
                </a:lnTo>
                <a:lnTo>
                  <a:pt x="454" y="3005"/>
                </a:lnTo>
                <a:lnTo>
                  <a:pt x="386" y="2923"/>
                </a:lnTo>
                <a:lnTo>
                  <a:pt x="323" y="2838"/>
                </a:lnTo>
                <a:lnTo>
                  <a:pt x="265" y="2748"/>
                </a:lnTo>
                <a:lnTo>
                  <a:pt x="211" y="2655"/>
                </a:lnTo>
                <a:lnTo>
                  <a:pt x="163" y="2559"/>
                </a:lnTo>
                <a:lnTo>
                  <a:pt x="121" y="2459"/>
                </a:lnTo>
                <a:lnTo>
                  <a:pt x="85" y="2356"/>
                </a:lnTo>
                <a:lnTo>
                  <a:pt x="55" y="2251"/>
                </a:lnTo>
                <a:lnTo>
                  <a:pt x="32" y="2143"/>
                </a:lnTo>
                <a:lnTo>
                  <a:pt x="14" y="2033"/>
                </a:lnTo>
                <a:lnTo>
                  <a:pt x="4" y="1920"/>
                </a:lnTo>
                <a:lnTo>
                  <a:pt x="0" y="1806"/>
                </a:lnTo>
                <a:lnTo>
                  <a:pt x="4" y="1692"/>
                </a:lnTo>
                <a:lnTo>
                  <a:pt x="14" y="1580"/>
                </a:lnTo>
                <a:lnTo>
                  <a:pt x="32" y="1469"/>
                </a:lnTo>
                <a:lnTo>
                  <a:pt x="55" y="1362"/>
                </a:lnTo>
                <a:lnTo>
                  <a:pt x="85" y="1256"/>
                </a:lnTo>
                <a:lnTo>
                  <a:pt x="121" y="1154"/>
                </a:lnTo>
                <a:lnTo>
                  <a:pt x="163" y="1054"/>
                </a:lnTo>
                <a:lnTo>
                  <a:pt x="211" y="958"/>
                </a:lnTo>
                <a:lnTo>
                  <a:pt x="265" y="864"/>
                </a:lnTo>
                <a:lnTo>
                  <a:pt x="323" y="774"/>
                </a:lnTo>
                <a:lnTo>
                  <a:pt x="386" y="689"/>
                </a:lnTo>
                <a:lnTo>
                  <a:pt x="454" y="607"/>
                </a:lnTo>
                <a:lnTo>
                  <a:pt x="527" y="529"/>
                </a:lnTo>
                <a:lnTo>
                  <a:pt x="604" y="456"/>
                </a:lnTo>
                <a:lnTo>
                  <a:pt x="686" y="388"/>
                </a:lnTo>
                <a:lnTo>
                  <a:pt x="771" y="325"/>
                </a:lnTo>
                <a:lnTo>
                  <a:pt x="860" y="266"/>
                </a:lnTo>
                <a:lnTo>
                  <a:pt x="953" y="212"/>
                </a:lnTo>
                <a:lnTo>
                  <a:pt x="1050" y="164"/>
                </a:lnTo>
                <a:lnTo>
                  <a:pt x="1150" y="122"/>
                </a:lnTo>
                <a:lnTo>
                  <a:pt x="1251" y="85"/>
                </a:lnTo>
                <a:lnTo>
                  <a:pt x="1357" y="55"/>
                </a:lnTo>
                <a:lnTo>
                  <a:pt x="1464" y="32"/>
                </a:lnTo>
                <a:lnTo>
                  <a:pt x="1574" y="14"/>
                </a:lnTo>
                <a:lnTo>
                  <a:pt x="1686" y="5"/>
                </a:lnTo>
                <a:lnTo>
                  <a:pt x="1799" y="0"/>
                </a:ln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anchor="ctr"/>
          <a:lstStyle/>
          <a:p>
            <a:endParaRPr lang="en-US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A179810E-13AA-6F6A-3E47-204B7D9DB57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02832" y="152916"/>
            <a:ext cx="1482037" cy="14820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3970454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60" name="Picture 12">
            <a:extLst>
              <a:ext uri="{FF2B5EF4-FFF2-40B4-BE49-F238E27FC236}">
                <a16:creationId xmlns:a16="http://schemas.microsoft.com/office/drawing/2014/main" id="{1CF620BD-A9EA-092E-849F-F8C69722D87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5" r="33251"/>
          <a:stretch/>
        </p:blipFill>
        <p:spPr bwMode="auto">
          <a:xfrm>
            <a:off x="6096000" y="0"/>
            <a:ext cx="6096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>
            <a:extLst>
              <a:ext uri="{FF2B5EF4-FFF2-40B4-BE49-F238E27FC236}">
                <a16:creationId xmlns:a16="http://schemas.microsoft.com/office/drawing/2014/main" id="{C791B0EE-858E-3A9E-5188-1116FF62CA3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82058" y="4913359"/>
            <a:ext cx="2209942" cy="18430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18B2919F-75C1-BFB9-7AB6-668E297A65C7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55071" t="41209" r="33099" b="17289"/>
          <a:stretch/>
        </p:blipFill>
        <p:spPr>
          <a:xfrm>
            <a:off x="2515695" y="2263986"/>
            <a:ext cx="2209942" cy="4361352"/>
          </a:xfrm>
          <a:prstGeom prst="rect">
            <a:avLst/>
          </a:prstGeom>
        </p:spPr>
      </p:pic>
      <p:pic>
        <p:nvPicPr>
          <p:cNvPr id="2054" name="Picture 6">
            <a:extLst>
              <a:ext uri="{FF2B5EF4-FFF2-40B4-BE49-F238E27FC236}">
                <a16:creationId xmlns:a16="http://schemas.microsoft.com/office/drawing/2014/main" id="{39812B18-243E-1DD4-5A52-D22DE565BA9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1485" y="2180361"/>
            <a:ext cx="3030862" cy="47665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Равнобедренный треугольник 12">
            <a:extLst>
              <a:ext uri="{FF2B5EF4-FFF2-40B4-BE49-F238E27FC236}">
                <a16:creationId xmlns:a16="http://schemas.microsoft.com/office/drawing/2014/main" id="{6051AAEF-A11F-E924-18E1-251FABD37385}"/>
              </a:ext>
            </a:extLst>
          </p:cNvPr>
          <p:cNvSpPr/>
          <p:nvPr/>
        </p:nvSpPr>
        <p:spPr>
          <a:xfrm rot="10800000">
            <a:off x="5750970" y="0"/>
            <a:ext cx="2933842" cy="6946900"/>
          </a:xfrm>
          <a:prstGeom prst="triangle">
            <a:avLst>
              <a:gd name="adj" fmla="val 88525"/>
            </a:avLst>
          </a:prstGeom>
          <a:solidFill>
            <a:srgbClr val="E6E8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110A1FA0-647F-F3A9-AC23-1FDAE40EC637}"/>
              </a:ext>
            </a:extLst>
          </p:cNvPr>
          <p:cNvSpPr txBox="1"/>
          <p:nvPr/>
        </p:nvSpPr>
        <p:spPr>
          <a:xfrm>
            <a:off x="273115" y="0"/>
            <a:ext cx="7308850" cy="20313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800" b="1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YouTrack</a:t>
            </a:r>
            <a:r>
              <a:rPr lang="ru-RU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— коммерческая система отслеживания ошибок, программное обеспечение для управления проектами, разработанное компанией </a:t>
            </a:r>
            <a:r>
              <a:rPr lang="ru-RU" sz="18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JetBrains</a:t>
            </a:r>
            <a:r>
              <a:rPr lang="ru-RU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lang="ru-RU" sz="18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YouTrack</a:t>
            </a:r>
            <a:r>
              <a:rPr lang="ru-RU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поддерживает поисковые запросы, </a:t>
            </a:r>
            <a:r>
              <a:rPr lang="ru-RU" sz="18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автодополнение</a:t>
            </a:r>
            <a:r>
              <a:rPr lang="ru-RU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манипуляцию с наборами задач, настройку набора атрибутов задачи</a:t>
            </a:r>
            <a:r>
              <a:rPr lang="ru-RU" sz="1800" u="sng" baseline="300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]</a:t>
            </a:r>
            <a:r>
              <a:rPr lang="ru-RU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создание пользовательских рабочих процессов и реализует подход, основанный на преимущественном использовании клавиатуры.</a:t>
            </a:r>
            <a:endParaRPr lang="ru-RU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50123485"/>
      </p:ext>
    </p:extLst>
  </p:cSld>
  <p:clrMapOvr>
    <a:masterClrMapping/>
  </p:clrMapOvr>
  <p:transition spd="slow">
    <p:push dir="u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FA1C2647-D3A2-88C4-CA84-383D87450729}"/>
              </a:ext>
            </a:extLst>
          </p:cNvPr>
          <p:cNvSpPr txBox="1"/>
          <p:nvPr/>
        </p:nvSpPr>
        <p:spPr>
          <a:xfrm>
            <a:off x="127000" y="0"/>
            <a:ext cx="51308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ts val="1200"/>
              </a:spcBef>
              <a:spcAft>
                <a:spcPts val="300"/>
              </a:spcAft>
            </a:pPr>
            <a:r>
              <a:rPr lang="ru-RU" sz="3200" b="0" dirty="0">
                <a:solidFill>
                  <a:srgbClr val="000000"/>
                </a:solidFill>
                <a:effectLst/>
                <a:latin typeface="Franklin Gothic Demi Cond" panose="020B0706030402020204" pitchFamily="34" charset="0"/>
                <a:ea typeface="Times New Roman" panose="02020603050405020304" pitchFamily="18" charset="0"/>
              </a:rPr>
              <a:t>Пользовательский интерфейс</a:t>
            </a:r>
            <a:endParaRPr lang="ru-RU" sz="3200" b="1" dirty="0">
              <a:effectLst/>
              <a:latin typeface="Franklin Gothic Demi Cond" panose="020B0706030402020204" pitchFamily="34" charset="0"/>
              <a:ea typeface="Times New Roman" panose="02020603050405020304" pitchFamily="18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C1BE2CF-907A-7890-B295-DC361B99E74B}"/>
              </a:ext>
            </a:extLst>
          </p:cNvPr>
          <p:cNvSpPr txBox="1"/>
          <p:nvPr/>
        </p:nvSpPr>
        <p:spPr>
          <a:xfrm>
            <a:off x="6121400" y="124936"/>
            <a:ext cx="6108700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800" dirty="0">
                <a:solidFill>
                  <a:srgbClr val="202122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Пользовательский интерфейс </a:t>
            </a:r>
            <a:r>
              <a:rPr lang="ru-RU" sz="1800" dirty="0" err="1">
                <a:solidFill>
                  <a:srgbClr val="202122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YouTrack</a:t>
            </a:r>
            <a:r>
              <a:rPr lang="ru-RU" sz="1800" dirty="0">
                <a:solidFill>
                  <a:srgbClr val="202122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 основан на технологии AJAX и позволяет производить управление как с помощью клавиатуры, так и с помощью мыши. Поиск задач осуществляется с помощью поисковых запросов, выполняемых в единой строке поиска</a:t>
            </a:r>
            <a:endParaRPr lang="ru-RU" dirty="0"/>
          </a:p>
        </p:txBody>
      </p:sp>
      <p:pic>
        <p:nvPicPr>
          <p:cNvPr id="3074" name="Picture 2" descr="Подключайте полный набор возможностей для команд разработчиков">
            <a:extLst>
              <a:ext uri="{FF2B5EF4-FFF2-40B4-BE49-F238E27FC236}">
                <a16:creationId xmlns:a16="http://schemas.microsoft.com/office/drawing/2014/main" id="{11C25D80-DC38-F7CE-898D-4B1985B73A2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000" y="673100"/>
            <a:ext cx="5543550" cy="3695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Agile-доска">
            <a:extLst>
              <a:ext uri="{FF2B5EF4-FFF2-40B4-BE49-F238E27FC236}">
                <a16:creationId xmlns:a16="http://schemas.microsoft.com/office/drawing/2014/main" id="{CB812985-1F83-C47E-4ED0-8DF738916CF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92802" y="2520950"/>
            <a:ext cx="6115050" cy="4076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52763654"/>
      </p:ext>
    </p:extLst>
  </p:cSld>
  <p:clrMapOvr>
    <a:masterClrMapping/>
  </p:clrMapOvr>
  <p:transition spd="slow">
    <p:push dir="u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098F7272-E436-B793-999D-6BA169299014}"/>
              </a:ext>
            </a:extLst>
          </p:cNvPr>
          <p:cNvSpPr txBox="1"/>
          <p:nvPr/>
        </p:nvSpPr>
        <p:spPr>
          <a:xfrm>
            <a:off x="0" y="0"/>
            <a:ext cx="12192000" cy="11088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effectLst/>
                <a:latin typeface="Franklin Gothic Demi Cond" panose="020B07060304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Системные требования</a:t>
            </a:r>
            <a:r>
              <a:rPr lang="en-US" sz="3200" b="1" dirty="0">
                <a:latin typeface="Franklin Gothic Demi Cond" panose="020B07060304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ru-RU" sz="3200" b="1" dirty="0">
                <a:effectLst/>
                <a:latin typeface="Franklin Gothic Demi Cond" panose="020B07060304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варианты распространения</a:t>
            </a:r>
            <a:r>
              <a:rPr lang="en-US" sz="3200" b="1" dirty="0">
                <a:effectLst/>
                <a:latin typeface="Franklin Gothic Demi Cond" panose="020B07060304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3200" b="1" dirty="0">
                <a:effectLst/>
                <a:latin typeface="Franklin Gothic Demi Cond" panose="020B07060304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и поддерживаемые языки</a:t>
            </a:r>
            <a:endParaRPr lang="ru-RU" sz="2000" dirty="0">
              <a:effectLst/>
              <a:latin typeface="Franklin Gothic Demi Cond" panose="020B07060304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F2E8100-51AA-0451-A7C8-E860FE199E24}"/>
              </a:ext>
            </a:extLst>
          </p:cNvPr>
          <p:cNvSpPr txBox="1"/>
          <p:nvPr/>
        </p:nvSpPr>
        <p:spPr>
          <a:xfrm>
            <a:off x="206748" y="1549400"/>
            <a:ext cx="7832352" cy="416909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YouTrack</a:t>
            </a:r>
            <a:r>
              <a:rPr lang="ru-RU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является кроссплатформенным программным обеспечением и работает в любых операционных системах, поддерживающих платформу Java, включая Microsoft Windows, Linux (*</a:t>
            </a:r>
            <a:r>
              <a:rPr lang="ru-RU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nix</a:t>
            </a:r>
            <a:r>
              <a:rPr lang="ru-RU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), Mac OS X и Solaris.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Имеются две версии </a:t>
            </a:r>
            <a:r>
              <a:rPr lang="ru-RU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YouTrack</a:t>
            </a:r>
            <a:r>
              <a:rPr lang="ru-RU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 </a:t>
            </a:r>
            <a:r>
              <a:rPr lang="ru-RU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Standalone</a:t>
            </a:r>
            <a:r>
              <a:rPr lang="ru-RU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и </a:t>
            </a:r>
            <a:r>
              <a:rPr lang="ru-RU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InCloud</a:t>
            </a:r>
            <a:r>
              <a:rPr lang="ru-RU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Для </a:t>
            </a:r>
            <a:r>
              <a:rPr lang="ru-RU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Standalone</a:t>
            </a:r>
            <a:r>
              <a:rPr lang="ru-RU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версии доступны четыре варианта распространения. Web-архив (.</a:t>
            </a:r>
            <a:r>
              <a:rPr lang="ru-RU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war</a:t>
            </a:r>
            <a:r>
              <a:rPr lang="ru-RU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) может быть запущен в любом контейнере </a:t>
            </a:r>
            <a:r>
              <a:rPr lang="ru-RU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сервлетов</a:t>
            </a:r>
            <a:r>
              <a:rPr lang="ru-RU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(</a:t>
            </a:r>
            <a:r>
              <a:rPr lang="ru-RU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Tomcat</a:t>
            </a:r>
            <a:r>
              <a:rPr lang="ru-RU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ru-RU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Jetty</a:t>
            </a:r>
            <a:r>
              <a:rPr lang="ru-RU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и т. д.); исполняемый </a:t>
            </a:r>
            <a:r>
              <a:rPr lang="ru-RU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Jar</a:t>
            </a:r>
            <a:r>
              <a:rPr lang="ru-RU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-архив (.</a:t>
            </a:r>
            <a:r>
              <a:rPr lang="ru-RU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jar</a:t>
            </a:r>
            <a:r>
              <a:rPr lang="ru-RU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) готов к запуску и не требует каких-либо действий по установке и настройке; установщик Windows (.</a:t>
            </a:r>
            <a:r>
              <a:rPr lang="ru-RU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exe</a:t>
            </a:r>
            <a:r>
              <a:rPr lang="ru-RU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) устанавливает и настраивает JRE и сервер приложений </a:t>
            </a:r>
            <a:r>
              <a:rPr lang="ru-RU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Tomcat</a:t>
            </a:r>
            <a:r>
              <a:rPr lang="ru-RU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с развернутым в нем веб-архивом </a:t>
            </a:r>
            <a:r>
              <a:rPr lang="ru-RU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YouTrack</a:t>
            </a:r>
            <a:r>
              <a:rPr lang="ru-RU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; также доступен </a:t>
            </a:r>
            <a:r>
              <a:rPr lang="ru-RU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Docker</a:t>
            </a:r>
            <a:r>
              <a:rPr lang="ru-RU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-контейнер.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ru-RU" sz="1800" dirty="0" err="1">
                <a:solidFill>
                  <a:srgbClr val="202122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YouTrack</a:t>
            </a:r>
            <a:r>
              <a:rPr lang="ru-RU" sz="1800" dirty="0">
                <a:solidFill>
                  <a:srgbClr val="202122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 доступен на английском, французском, немецком, русском, японском и испанском языках. Кроме того, доступны локализации на дополнительные языки, поддерживаемые сообществом пользователей</a:t>
            </a:r>
            <a:endParaRPr lang="ru-RU" sz="24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</p:txBody>
      </p:sp>
      <p:pic>
        <p:nvPicPr>
          <p:cNvPr id="4098" name="Picture 2">
            <a:extLst>
              <a:ext uri="{FF2B5EF4-FFF2-40B4-BE49-F238E27FC236}">
                <a16:creationId xmlns:a16="http://schemas.microsoft.com/office/drawing/2014/main" id="{1169618B-0895-FD82-4E3E-FCB496E3638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58954" y="0"/>
            <a:ext cx="2902773" cy="25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>
            <a:extLst>
              <a:ext uri="{FF2B5EF4-FFF2-40B4-BE49-F238E27FC236}">
                <a16:creationId xmlns:a16="http://schemas.microsoft.com/office/drawing/2014/main" id="{C1435C9F-E3C5-FAB3-F8FF-00ADB6A2972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15330" y="1710713"/>
            <a:ext cx="1692794" cy="1974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>
            <a:extLst>
              <a:ext uri="{FF2B5EF4-FFF2-40B4-BE49-F238E27FC236}">
                <a16:creationId xmlns:a16="http://schemas.microsoft.com/office/drawing/2014/main" id="{64573AF0-84D0-E6F2-E8ED-96531E80B98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639" r="25000" b="26667"/>
          <a:stretch/>
        </p:blipFill>
        <p:spPr bwMode="auto">
          <a:xfrm>
            <a:off x="8251306" y="3539435"/>
            <a:ext cx="1692794" cy="16231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60704909"/>
      </p:ext>
    </p:extLst>
  </p:cSld>
  <p:clrMapOvr>
    <a:masterClrMapping/>
  </p:clrMapOvr>
  <p:transition spd="slow">
    <p:push dir="u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D2AFB7EA-2F97-A890-9FF4-C01752E98343}"/>
              </a:ext>
            </a:extLst>
          </p:cNvPr>
          <p:cNvSpPr/>
          <p:nvPr/>
        </p:nvSpPr>
        <p:spPr>
          <a:xfrm>
            <a:off x="0" y="0"/>
            <a:ext cx="12344400" cy="68580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D6439A7-2A4F-8D95-99C3-CAB0FA5ED2EF}"/>
              </a:ext>
            </a:extLst>
          </p:cNvPr>
          <p:cNvSpPr txBox="1"/>
          <p:nvPr/>
        </p:nvSpPr>
        <p:spPr>
          <a:xfrm>
            <a:off x="4908550" y="-121156"/>
            <a:ext cx="2374900" cy="64306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3600" b="1" dirty="0">
                <a:effectLst/>
                <a:latin typeface="Franklin Gothic Demi Cond" panose="020B07060304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Лицензия</a:t>
            </a:r>
            <a:endParaRPr lang="ru-RU" sz="2800" dirty="0">
              <a:effectLst/>
              <a:latin typeface="Franklin Gothic Demi Cond" panose="020B07060304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ED0A529-F3BF-DB85-D302-B9361D523C25}"/>
              </a:ext>
            </a:extLst>
          </p:cNvPr>
          <p:cNvSpPr txBox="1"/>
          <p:nvPr/>
        </p:nvSpPr>
        <p:spPr>
          <a:xfrm>
            <a:off x="0" y="567624"/>
            <a:ext cx="6858000" cy="45360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JetBrains</a:t>
            </a:r>
            <a:r>
              <a:rPr lang="ru-RU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предлагает </a:t>
            </a:r>
            <a:r>
              <a:rPr lang="ru-RU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YouTrack</a:t>
            </a:r>
            <a:r>
              <a:rPr lang="ru-RU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в версиях </a:t>
            </a:r>
            <a:r>
              <a:rPr lang="ru-RU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InCloud</a:t>
            </a:r>
            <a:r>
              <a:rPr lang="ru-RU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и </a:t>
            </a:r>
            <a:r>
              <a:rPr lang="ru-RU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Standalone</a:t>
            </a:r>
            <a:r>
              <a:rPr lang="ru-RU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Облачная версия программного обеспечения как услуги (</a:t>
            </a:r>
            <a:r>
              <a:rPr lang="ru-RU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SaaS</a:t>
            </a:r>
            <a:r>
              <a:rPr lang="ru-RU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) называется </a:t>
            </a:r>
            <a:r>
              <a:rPr lang="ru-RU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YouTrack</a:t>
            </a:r>
            <a:r>
              <a:rPr lang="ru-RU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InCloud</a:t>
            </a:r>
            <a:r>
              <a:rPr lang="ru-RU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В версии </a:t>
            </a:r>
            <a:r>
              <a:rPr lang="ru-RU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InCloud</a:t>
            </a:r>
            <a:r>
              <a:rPr lang="ru-RU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доступ на 3 пользователя бесплатен навсегда, с ежегодной или ежемесячной платой за каждого дополнительного пользователя, с нарастающей скидкой при увеличении числа пользователей в подписке.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Версия </a:t>
            </a:r>
            <a:r>
              <a:rPr lang="ru-RU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Standalone</a:t>
            </a:r>
            <a:r>
              <a:rPr lang="ru-RU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бесплатная для 10 пользователей, с коммерческими лицензиями в пяти вариантах, различающимися количеством поддерживаемых пользователей, которые могут работать с системой, с включенными бесплатными обновлениями и технической поддержкой в течение года.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JetBrains</a:t>
            </a:r>
            <a:r>
              <a:rPr lang="ru-RU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предоставляет </a:t>
            </a:r>
            <a:r>
              <a:rPr lang="ru-RU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YouTrack</a:t>
            </a:r>
            <a:r>
              <a:rPr lang="ru-RU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для бесплатного использования разработчикам проектов с открытым исходным кодом и для обучения, а также со скидкой 50% для стартапов.</a:t>
            </a:r>
          </a:p>
        </p:txBody>
      </p:sp>
      <p:pic>
        <p:nvPicPr>
          <p:cNvPr id="10" name="Picture 3" descr="Абстрактный красный геометрический рисунок">
            <a:extLst>
              <a:ext uri="{FF2B5EF4-FFF2-40B4-BE49-F238E27FC236}">
                <a16:creationId xmlns:a16="http://schemas.microsoft.com/office/drawing/2014/main" id="{D86CBB40-E6D4-E476-883A-C82EFCB4161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9509" r="39731" b="-1"/>
          <a:stretch/>
        </p:blipFill>
        <p:spPr>
          <a:xfrm rot="10800000">
            <a:off x="7129334" y="10"/>
            <a:ext cx="5215066" cy="6857990"/>
          </a:xfrm>
          <a:custGeom>
            <a:avLst/>
            <a:gdLst/>
            <a:ahLst/>
            <a:cxnLst/>
            <a:rect l="l" t="t" r="r" b="b"/>
            <a:pathLst>
              <a:path w="5215066" h="6845983">
                <a:moveTo>
                  <a:pt x="0" y="0"/>
                </a:moveTo>
                <a:lnTo>
                  <a:pt x="3197713" y="0"/>
                </a:lnTo>
                <a:lnTo>
                  <a:pt x="3259787" y="39795"/>
                </a:lnTo>
                <a:cubicBezTo>
                  <a:pt x="4439462" y="836768"/>
                  <a:pt x="5215066" y="2186425"/>
                  <a:pt x="5215066" y="3717234"/>
                </a:cubicBezTo>
                <a:cubicBezTo>
                  <a:pt x="5215066" y="4788800"/>
                  <a:pt x="4835020" y="5771602"/>
                  <a:pt x="4202364" y="6538204"/>
                </a:cubicBezTo>
                <a:lnTo>
                  <a:pt x="3922635" y="6845983"/>
                </a:lnTo>
                <a:lnTo>
                  <a:pt x="0" y="6845983"/>
                </a:lnTo>
                <a:close/>
              </a:path>
            </a:pathLst>
          </a:cu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F53B7587-F071-4F2A-DCCD-C29527CF47DB}"/>
              </a:ext>
            </a:extLst>
          </p:cNvPr>
          <p:cNvSpPr txBox="1"/>
          <p:nvPr/>
        </p:nvSpPr>
        <p:spPr>
          <a:xfrm>
            <a:off x="0" y="5103674"/>
            <a:ext cx="7708899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Так же можно запросить </a:t>
            </a:r>
            <a:r>
              <a:rPr lang="en-US" dirty="0"/>
              <a:t>Demo </a:t>
            </a:r>
            <a:r>
              <a:rPr lang="ru-RU" dirty="0"/>
              <a:t>версию</a:t>
            </a:r>
            <a:r>
              <a:rPr lang="en-US" dirty="0"/>
              <a:t>:</a:t>
            </a:r>
          </a:p>
          <a:p>
            <a:r>
              <a:rPr lang="ru-RU" b="0" i="0" dirty="0">
                <a:solidFill>
                  <a:srgbClr val="19191C"/>
                </a:solidFill>
                <a:effectLst/>
                <a:latin typeface="JetBrains Sans"/>
              </a:rPr>
              <a:t>Мы готовы продемонстрировать вам и вашим коллегам, почему уже более 55 000 команд разработчиков во всем мире используют </a:t>
            </a:r>
            <a:r>
              <a:rPr lang="ru-RU" b="0" i="0" dirty="0" err="1">
                <a:solidFill>
                  <a:srgbClr val="19191C"/>
                </a:solidFill>
                <a:effectLst/>
                <a:latin typeface="JetBrains Sans"/>
              </a:rPr>
              <a:t>YouTrack</a:t>
            </a:r>
            <a:r>
              <a:rPr lang="ru-RU" b="0" i="0" dirty="0">
                <a:solidFill>
                  <a:srgbClr val="19191C"/>
                </a:solidFill>
                <a:effectLst/>
                <a:latin typeface="JetBrains Sans"/>
              </a:rPr>
              <a:t> для управления проектами, задачами и базами знаний. Заодно мы с радостью подскажем, как настроить </a:t>
            </a:r>
            <a:r>
              <a:rPr lang="ru-RU" b="0" i="0" dirty="0" err="1">
                <a:solidFill>
                  <a:srgbClr val="19191C"/>
                </a:solidFill>
                <a:effectLst/>
                <a:latin typeface="JetBrains Sans"/>
              </a:rPr>
              <a:t>YouTrack</a:t>
            </a:r>
            <a:r>
              <a:rPr lang="ru-RU" b="0" i="0" dirty="0">
                <a:solidFill>
                  <a:srgbClr val="19191C"/>
                </a:solidFill>
                <a:effectLst/>
                <a:latin typeface="JetBrains Sans"/>
              </a:rPr>
              <a:t> для решения именно ваших задач и с учетом ваших бизнес-процессов.</a:t>
            </a:r>
            <a:endParaRPr lang="ru-RU" dirty="0"/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1AF36FD2-777B-F38F-B835-C536C364FA0F}"/>
              </a:ext>
            </a:extLst>
          </p:cNvPr>
          <p:cNvSpPr/>
          <p:nvPr/>
        </p:nvSpPr>
        <p:spPr>
          <a:xfrm>
            <a:off x="0" y="5103674"/>
            <a:ext cx="7493000" cy="45719"/>
          </a:xfrm>
          <a:prstGeom prst="rect">
            <a:avLst/>
          </a:prstGeom>
          <a:solidFill>
            <a:srgbClr val="DF4D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36743947"/>
      </p:ext>
    </p:extLst>
  </p:cSld>
  <p:clrMapOvr>
    <a:masterClrMapping/>
  </p:clrMapOvr>
  <p:transition spd="slow">
    <p:push dir="u"/>
  </p:transition>
</p:sld>
</file>

<file path=ppt/theme/theme1.xml><?xml version="1.0" encoding="utf-8"?>
<a:theme xmlns:a="http://schemas.openxmlformats.org/drawingml/2006/main" name="HeadlinesVTI">
  <a:themeElements>
    <a:clrScheme name="AnalogousFromLightSeedRightStep">
      <a:dk1>
        <a:srgbClr val="000000"/>
      </a:dk1>
      <a:lt1>
        <a:srgbClr val="FFFFFF"/>
      </a:lt1>
      <a:dk2>
        <a:srgbClr val="412624"/>
      </a:dk2>
      <a:lt2>
        <a:srgbClr val="E6E8E2"/>
      </a:lt2>
      <a:accent1>
        <a:srgbClr val="A996C6"/>
      </a:accent1>
      <a:accent2>
        <a:srgbClr val="AF7FBA"/>
      </a:accent2>
      <a:accent3>
        <a:srgbClr val="C593B9"/>
      </a:accent3>
      <a:accent4>
        <a:srgbClr val="BA7F94"/>
      </a:accent4>
      <a:accent5>
        <a:srgbClr val="C69996"/>
      </a:accent5>
      <a:accent6>
        <a:srgbClr val="BA9B7F"/>
      </a:accent6>
      <a:hlink>
        <a:srgbClr val="758A53"/>
      </a:hlink>
      <a:folHlink>
        <a:srgbClr val="7F7F7F"/>
      </a:folHlink>
    </a:clrScheme>
    <a:fontScheme name="Custom 211">
      <a:majorFont>
        <a:latin typeface="Sitka Banner"/>
        <a:ea typeface=""/>
        <a:cs typeface=""/>
      </a:majorFont>
      <a:minorFont>
        <a:latin typeface="Avenir Next LT Pr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8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6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HeadlinesVTI" id="{66EB4A02-0C0F-47F1-9F48-4E6882B9F967}" vid="{F3552358-4452-4FDA-9568-4F5DA32F7A6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295</TotalTime>
  <Words>414</Words>
  <Application>Microsoft Office PowerPoint</Application>
  <PresentationFormat>Широкоэкранный</PresentationFormat>
  <Paragraphs>16</Paragraphs>
  <Slides>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13" baseType="lpstr">
      <vt:lpstr>Arial</vt:lpstr>
      <vt:lpstr>Avenir Next LT Pro</vt:lpstr>
      <vt:lpstr>Bahnschrift Light</vt:lpstr>
      <vt:lpstr>Calibri</vt:lpstr>
      <vt:lpstr>Franklin Gothic Demi Cond</vt:lpstr>
      <vt:lpstr>JetBrains Sans</vt:lpstr>
      <vt:lpstr>Sitka Banner</vt:lpstr>
      <vt:lpstr>HeadlinesVTI</vt:lpstr>
      <vt:lpstr>YouTrack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YouTrack</dc:title>
  <dc:creator>Yan Pr</dc:creator>
  <cp:lastModifiedBy>Yan Pr</cp:lastModifiedBy>
  <cp:revision>4</cp:revision>
  <dcterms:created xsi:type="dcterms:W3CDTF">2022-09-26T10:17:04Z</dcterms:created>
  <dcterms:modified xsi:type="dcterms:W3CDTF">2022-09-26T15:12:17Z</dcterms:modified>
</cp:coreProperties>
</file>