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notesSlides/notesSlide8.xml" ContentType="application/vnd.openxmlformats-officedocument.presentationml.notesSlide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6"/>
  </p:notesMasterIdLst>
  <p:sldIdLst>
    <p:sldId id="257" r:id="rId2"/>
    <p:sldId id="259" r:id="rId3"/>
    <p:sldId id="260" r:id="rId4"/>
    <p:sldId id="261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306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2" r:id="rId24"/>
    <p:sldId id="283" r:id="rId25"/>
    <p:sldId id="284" r:id="rId26"/>
    <p:sldId id="285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3" r:id="rId43"/>
    <p:sldId id="304" r:id="rId44"/>
    <p:sldId id="305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E679F4-4C60-49B4-A2D0-CFEDD4CBD52A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7D2780B-475D-4064-8240-19303A55748D}">
      <dgm:prSet phldrT="[Текст]" custT="1"/>
      <dgm:spPr/>
      <dgm:t>
        <a:bodyPr/>
        <a:lstStyle/>
        <a:p>
          <a:r>
            <a:rPr kumimoji="0" lang="ru-RU" sz="1800" b="0" i="0" u="none" strike="noStrike" cap="none" normalizeH="0" baseline="0" dirty="0">
              <a:ln/>
              <a:effectLst/>
              <a:latin typeface="Arial" pitchFamily="34" charset="0"/>
              <a:ea typeface="Times New Roman" pitchFamily="18" charset="0"/>
            </a:rPr>
            <a:t>Электронное обучение </a:t>
          </a:r>
        </a:p>
        <a:p>
          <a:r>
            <a:rPr kumimoji="0" lang="ru-RU" sz="1800" b="0" i="0" u="none" strike="noStrike" cap="none" normalizeH="0" baseline="0" dirty="0">
              <a:ln/>
              <a:effectLst/>
              <a:latin typeface="Arial" pitchFamily="34" charset="0"/>
              <a:ea typeface="Times New Roman" pitchFamily="18" charset="0"/>
            </a:rPr>
            <a:t>предполагает</a:t>
          </a:r>
          <a:endParaRPr lang="ru-RU" dirty="0"/>
        </a:p>
      </dgm:t>
    </dgm:pt>
    <dgm:pt modelId="{6B7C1779-49C3-41B6-A02D-04100C055B56}" type="parTrans" cxnId="{D1141513-373B-4EE8-BCD9-F6AE5EA2787A}">
      <dgm:prSet/>
      <dgm:spPr/>
      <dgm:t>
        <a:bodyPr/>
        <a:lstStyle/>
        <a:p>
          <a:endParaRPr lang="ru-RU"/>
        </a:p>
      </dgm:t>
    </dgm:pt>
    <dgm:pt modelId="{582D84F4-3C3B-4024-B7E5-26BB7DEF5E44}" type="sibTrans" cxnId="{D1141513-373B-4EE8-BCD9-F6AE5EA2787A}">
      <dgm:prSet/>
      <dgm:spPr/>
      <dgm:t>
        <a:bodyPr/>
        <a:lstStyle/>
        <a:p>
          <a:endParaRPr lang="ru-RU"/>
        </a:p>
      </dgm:t>
    </dgm:pt>
    <dgm:pt modelId="{D7CAD3A6-F648-4B1E-89E5-ED7C222C4A03}">
      <dgm:prSet phldrT="[Текст]" custT="1"/>
      <dgm:spPr/>
      <dgm:t>
        <a:bodyPr/>
        <a:lstStyle/>
        <a:p>
          <a:r>
            <a:rPr kumimoji="0" lang="ru-RU" sz="1800" b="0" i="0" u="none" strike="noStrike" cap="none" normalizeH="0" baseline="0" dirty="0">
              <a:ln/>
              <a:effectLst/>
              <a:latin typeface="Arial" pitchFamily="34" charset="0"/>
              <a:ea typeface="Times New Roman" pitchFamily="18" charset="0"/>
            </a:rPr>
            <a:t>использование учебного материала </a:t>
          </a:r>
          <a:endParaRPr lang="ru-RU" dirty="0"/>
        </a:p>
      </dgm:t>
    </dgm:pt>
    <dgm:pt modelId="{C452D841-38B0-4FC0-BDC7-577DB589056D}" type="parTrans" cxnId="{DE5D4FD7-2317-47F4-B9E7-C0ABA09D2D73}">
      <dgm:prSet/>
      <dgm:spPr/>
      <dgm:t>
        <a:bodyPr/>
        <a:lstStyle/>
        <a:p>
          <a:endParaRPr lang="ru-RU"/>
        </a:p>
      </dgm:t>
    </dgm:pt>
    <dgm:pt modelId="{AD4D2123-3BB9-4502-8DC6-C02CAA02200F}" type="sibTrans" cxnId="{DE5D4FD7-2317-47F4-B9E7-C0ABA09D2D73}">
      <dgm:prSet/>
      <dgm:spPr/>
      <dgm:t>
        <a:bodyPr/>
        <a:lstStyle/>
        <a:p>
          <a:endParaRPr lang="ru-RU"/>
        </a:p>
      </dgm:t>
    </dgm:pt>
    <dgm:pt modelId="{FF8B7932-E267-4CD1-9725-759347E3EA2D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kumimoji="0" lang="ru-RU" sz="1800" b="0" i="0" u="none" strike="noStrike" cap="none" normalizeH="0" baseline="0" dirty="0">
              <a:ln/>
              <a:effectLst/>
              <a:latin typeface="Arial" pitchFamily="34" charset="0"/>
              <a:ea typeface="Times New Roman" pitchFamily="18" charset="0"/>
            </a:rPr>
            <a:t>обязательное общение студента и преподавателя через Интернет </a:t>
          </a:r>
          <a:endParaRPr lang="ru-RU" sz="1800" dirty="0"/>
        </a:p>
      </dgm:t>
    </dgm:pt>
    <dgm:pt modelId="{2075BD32-D1EA-433A-AE89-7E44523870D3}" type="sibTrans" cxnId="{0350EE2B-0634-44E3-A3CE-C74590C57A09}">
      <dgm:prSet/>
      <dgm:spPr/>
      <dgm:t>
        <a:bodyPr/>
        <a:lstStyle/>
        <a:p>
          <a:endParaRPr lang="ru-RU"/>
        </a:p>
      </dgm:t>
    </dgm:pt>
    <dgm:pt modelId="{C91C4CF7-C69D-425F-8D75-FF7AC6E8E277}" type="parTrans" cxnId="{0350EE2B-0634-44E3-A3CE-C74590C57A09}">
      <dgm:prSet/>
      <dgm:spPr/>
      <dgm:t>
        <a:bodyPr/>
        <a:lstStyle/>
        <a:p>
          <a:endParaRPr lang="ru-RU"/>
        </a:p>
      </dgm:t>
    </dgm:pt>
    <dgm:pt modelId="{4EBC3560-0CA8-45C4-9719-C469A24CC8ED}" type="pres">
      <dgm:prSet presAssocID="{41E679F4-4C60-49B4-A2D0-CFEDD4CBD52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DCEE8A-ACC8-4D00-AC28-E17D6F602DC9}" type="pres">
      <dgm:prSet presAssocID="{37D2780B-475D-4064-8240-19303A55748D}" presName="root" presStyleCnt="0"/>
      <dgm:spPr/>
    </dgm:pt>
    <dgm:pt modelId="{0679E1FD-127E-4690-B635-2461AE1E1EFC}" type="pres">
      <dgm:prSet presAssocID="{37D2780B-475D-4064-8240-19303A55748D}" presName="rootComposite" presStyleCnt="0"/>
      <dgm:spPr/>
    </dgm:pt>
    <dgm:pt modelId="{62477F6F-B3FC-4E86-8C2E-BA35F89D7DCD}" type="pres">
      <dgm:prSet presAssocID="{37D2780B-475D-4064-8240-19303A55748D}" presName="rootText" presStyleLbl="node1" presStyleIdx="0" presStyleCnt="1" custScaleX="109979" custScaleY="71200" custLinFactX="-101683" custLinFactNeighborX="-200000" custLinFactNeighborY="12188"/>
      <dgm:spPr/>
      <dgm:t>
        <a:bodyPr/>
        <a:lstStyle/>
        <a:p>
          <a:endParaRPr lang="ru-RU"/>
        </a:p>
      </dgm:t>
    </dgm:pt>
    <dgm:pt modelId="{10F80199-1F12-461A-B9B1-6DA4A5763699}" type="pres">
      <dgm:prSet presAssocID="{37D2780B-475D-4064-8240-19303A55748D}" presName="rootConnector" presStyleLbl="node1" presStyleIdx="0" presStyleCnt="1"/>
      <dgm:spPr/>
      <dgm:t>
        <a:bodyPr/>
        <a:lstStyle/>
        <a:p>
          <a:endParaRPr lang="ru-RU"/>
        </a:p>
      </dgm:t>
    </dgm:pt>
    <dgm:pt modelId="{45BE8357-CBB0-46F2-BA37-DD5DB048E043}" type="pres">
      <dgm:prSet presAssocID="{37D2780B-475D-4064-8240-19303A55748D}" presName="childShape" presStyleCnt="0"/>
      <dgm:spPr/>
    </dgm:pt>
    <dgm:pt modelId="{1047A9D8-770C-4669-AC90-92BC12B2A878}" type="pres">
      <dgm:prSet presAssocID="{C452D841-38B0-4FC0-BDC7-577DB589056D}" presName="Name13" presStyleLbl="parChTrans1D2" presStyleIdx="0" presStyleCnt="2"/>
      <dgm:spPr/>
      <dgm:t>
        <a:bodyPr/>
        <a:lstStyle/>
        <a:p>
          <a:endParaRPr lang="ru-RU"/>
        </a:p>
      </dgm:t>
    </dgm:pt>
    <dgm:pt modelId="{F728D75C-6F3B-4E5C-8054-B9050D0C7543}" type="pres">
      <dgm:prSet presAssocID="{D7CAD3A6-F648-4B1E-89E5-ED7C222C4A03}" presName="childText" presStyleLbl="bgAcc1" presStyleIdx="0" presStyleCnt="2" custScaleY="81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4F302-456A-4EFD-9C05-9388D0D1449A}" type="pres">
      <dgm:prSet presAssocID="{C91C4CF7-C69D-425F-8D75-FF7AC6E8E277}" presName="Name13" presStyleLbl="parChTrans1D2" presStyleIdx="1" presStyleCnt="2"/>
      <dgm:spPr/>
      <dgm:t>
        <a:bodyPr/>
        <a:lstStyle/>
        <a:p>
          <a:endParaRPr lang="ru-RU"/>
        </a:p>
      </dgm:t>
    </dgm:pt>
    <dgm:pt modelId="{80A272C7-48C7-4168-9B24-151FB1CF1CA4}" type="pres">
      <dgm:prSet presAssocID="{FF8B7932-E267-4CD1-9725-759347E3EA2D}" presName="childText" presStyleLbl="bgAcc1" presStyleIdx="1" presStyleCnt="2" custScaleX="113428" custLinFactNeighborY="-12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9F0AE9-715E-4C32-BE2A-EACCA534BD0D}" type="presOf" srcId="{FF8B7932-E267-4CD1-9725-759347E3EA2D}" destId="{80A272C7-48C7-4168-9B24-151FB1CF1CA4}" srcOrd="0" destOrd="0" presId="urn:microsoft.com/office/officeart/2005/8/layout/hierarchy3"/>
    <dgm:cxn modelId="{33CC0190-8A35-4AE4-BDCC-DF794511E18D}" type="presOf" srcId="{37D2780B-475D-4064-8240-19303A55748D}" destId="{10F80199-1F12-461A-B9B1-6DA4A5763699}" srcOrd="1" destOrd="0" presId="urn:microsoft.com/office/officeart/2005/8/layout/hierarchy3"/>
    <dgm:cxn modelId="{14FD5A43-8B0A-4C39-9925-9DF31443FDE2}" type="presOf" srcId="{C452D841-38B0-4FC0-BDC7-577DB589056D}" destId="{1047A9D8-770C-4669-AC90-92BC12B2A878}" srcOrd="0" destOrd="0" presId="urn:microsoft.com/office/officeart/2005/8/layout/hierarchy3"/>
    <dgm:cxn modelId="{C2AD2B62-A5B1-4361-B553-182D6F6D5295}" type="presOf" srcId="{D7CAD3A6-F648-4B1E-89E5-ED7C222C4A03}" destId="{F728D75C-6F3B-4E5C-8054-B9050D0C7543}" srcOrd="0" destOrd="0" presId="urn:microsoft.com/office/officeart/2005/8/layout/hierarchy3"/>
    <dgm:cxn modelId="{760F1BDC-FF07-4F16-A638-CDB522965C80}" type="presOf" srcId="{C91C4CF7-C69D-425F-8D75-FF7AC6E8E277}" destId="{F494F302-456A-4EFD-9C05-9388D0D1449A}" srcOrd="0" destOrd="0" presId="urn:microsoft.com/office/officeart/2005/8/layout/hierarchy3"/>
    <dgm:cxn modelId="{3AABB80C-9166-4362-A2ED-8B1E964224DA}" type="presOf" srcId="{37D2780B-475D-4064-8240-19303A55748D}" destId="{62477F6F-B3FC-4E86-8C2E-BA35F89D7DCD}" srcOrd="0" destOrd="0" presId="urn:microsoft.com/office/officeart/2005/8/layout/hierarchy3"/>
    <dgm:cxn modelId="{DE5D4FD7-2317-47F4-B9E7-C0ABA09D2D73}" srcId="{37D2780B-475D-4064-8240-19303A55748D}" destId="{D7CAD3A6-F648-4B1E-89E5-ED7C222C4A03}" srcOrd="0" destOrd="0" parTransId="{C452D841-38B0-4FC0-BDC7-577DB589056D}" sibTransId="{AD4D2123-3BB9-4502-8DC6-C02CAA02200F}"/>
    <dgm:cxn modelId="{9C19BDFF-8F70-40A9-A083-BD559A571B2C}" type="presOf" srcId="{41E679F4-4C60-49B4-A2D0-CFEDD4CBD52A}" destId="{4EBC3560-0CA8-45C4-9719-C469A24CC8ED}" srcOrd="0" destOrd="0" presId="urn:microsoft.com/office/officeart/2005/8/layout/hierarchy3"/>
    <dgm:cxn modelId="{D1141513-373B-4EE8-BCD9-F6AE5EA2787A}" srcId="{41E679F4-4C60-49B4-A2D0-CFEDD4CBD52A}" destId="{37D2780B-475D-4064-8240-19303A55748D}" srcOrd="0" destOrd="0" parTransId="{6B7C1779-49C3-41B6-A02D-04100C055B56}" sibTransId="{582D84F4-3C3B-4024-B7E5-26BB7DEF5E44}"/>
    <dgm:cxn modelId="{0350EE2B-0634-44E3-A3CE-C74590C57A09}" srcId="{37D2780B-475D-4064-8240-19303A55748D}" destId="{FF8B7932-E267-4CD1-9725-759347E3EA2D}" srcOrd="1" destOrd="0" parTransId="{C91C4CF7-C69D-425F-8D75-FF7AC6E8E277}" sibTransId="{2075BD32-D1EA-433A-AE89-7E44523870D3}"/>
    <dgm:cxn modelId="{E81F0603-8EB4-439F-BA14-7F8DAC8409D9}" type="presParOf" srcId="{4EBC3560-0CA8-45C4-9719-C469A24CC8ED}" destId="{32DCEE8A-ACC8-4D00-AC28-E17D6F602DC9}" srcOrd="0" destOrd="0" presId="urn:microsoft.com/office/officeart/2005/8/layout/hierarchy3"/>
    <dgm:cxn modelId="{2BDEAEF8-7A17-457F-BFBC-FE353B99798E}" type="presParOf" srcId="{32DCEE8A-ACC8-4D00-AC28-E17D6F602DC9}" destId="{0679E1FD-127E-4690-B635-2461AE1E1EFC}" srcOrd="0" destOrd="0" presId="urn:microsoft.com/office/officeart/2005/8/layout/hierarchy3"/>
    <dgm:cxn modelId="{088250F9-E3F3-4286-80CE-155D85D4A6AF}" type="presParOf" srcId="{0679E1FD-127E-4690-B635-2461AE1E1EFC}" destId="{62477F6F-B3FC-4E86-8C2E-BA35F89D7DCD}" srcOrd="0" destOrd="0" presId="urn:microsoft.com/office/officeart/2005/8/layout/hierarchy3"/>
    <dgm:cxn modelId="{D15D8247-6853-4A8F-9E2D-175306CA68A1}" type="presParOf" srcId="{0679E1FD-127E-4690-B635-2461AE1E1EFC}" destId="{10F80199-1F12-461A-B9B1-6DA4A5763699}" srcOrd="1" destOrd="0" presId="urn:microsoft.com/office/officeart/2005/8/layout/hierarchy3"/>
    <dgm:cxn modelId="{94C5F988-8429-474E-9412-FF79D8D21CC7}" type="presParOf" srcId="{32DCEE8A-ACC8-4D00-AC28-E17D6F602DC9}" destId="{45BE8357-CBB0-46F2-BA37-DD5DB048E043}" srcOrd="1" destOrd="0" presId="urn:microsoft.com/office/officeart/2005/8/layout/hierarchy3"/>
    <dgm:cxn modelId="{6A27641A-1A0C-4D5D-8E6C-6A28414FB909}" type="presParOf" srcId="{45BE8357-CBB0-46F2-BA37-DD5DB048E043}" destId="{1047A9D8-770C-4669-AC90-92BC12B2A878}" srcOrd="0" destOrd="0" presId="urn:microsoft.com/office/officeart/2005/8/layout/hierarchy3"/>
    <dgm:cxn modelId="{F68ABA9D-149A-475B-B1B3-6AAE08C5A64C}" type="presParOf" srcId="{45BE8357-CBB0-46F2-BA37-DD5DB048E043}" destId="{F728D75C-6F3B-4E5C-8054-B9050D0C7543}" srcOrd="1" destOrd="0" presId="urn:microsoft.com/office/officeart/2005/8/layout/hierarchy3"/>
    <dgm:cxn modelId="{239C9B24-AC74-4912-91B9-5FA32C9DFDB3}" type="presParOf" srcId="{45BE8357-CBB0-46F2-BA37-DD5DB048E043}" destId="{F494F302-456A-4EFD-9C05-9388D0D1449A}" srcOrd="2" destOrd="0" presId="urn:microsoft.com/office/officeart/2005/8/layout/hierarchy3"/>
    <dgm:cxn modelId="{D86658A8-2EDF-41BF-8987-0289194B40B0}" type="presParOf" srcId="{45BE8357-CBB0-46F2-BA37-DD5DB048E043}" destId="{80A272C7-48C7-4168-9B24-151FB1CF1CA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BFB3031-A592-454E-937A-EAB30280F46B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B5854D75-5EDB-4558-B950-D7C6A3A0FA1C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FFFFCC"/>
              </a:solidFill>
            </a:rPr>
            <a:t>цифровые архивы (содержат материалы, подтверждающие достижения)</a:t>
          </a:r>
        </a:p>
      </dgm:t>
    </dgm:pt>
    <dgm:pt modelId="{7F5B898C-B92A-47DB-9F55-6937396D00F2}" type="parTrans" cxnId="{8D4A1DDC-0B18-4793-987E-85E50E77ACD4}">
      <dgm:prSet/>
      <dgm:spPr/>
      <dgm:t>
        <a:bodyPr/>
        <a:lstStyle/>
        <a:p>
          <a:endParaRPr lang="ru-RU"/>
        </a:p>
      </dgm:t>
    </dgm:pt>
    <dgm:pt modelId="{F4DC8350-F956-4C77-9A81-04FBF0D511F4}" type="sibTrans" cxnId="{8D4A1DDC-0B18-4793-987E-85E50E77ACD4}">
      <dgm:prSet/>
      <dgm:spPr/>
      <dgm:t>
        <a:bodyPr/>
        <a:lstStyle/>
        <a:p>
          <a:endParaRPr lang="ru-RU"/>
        </a:p>
      </dgm:t>
    </dgm:pt>
    <dgm:pt modelId="{87025645-3CCF-4BCA-943B-B69D71584DD6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FFFFCC"/>
              </a:solidFill>
            </a:rPr>
            <a:t>инструменты поддержки различных процессов обучения и различных презентаций, созданных для различных целей и демонстрируемых разным целевым аудиториям</a:t>
          </a:r>
        </a:p>
      </dgm:t>
    </dgm:pt>
    <dgm:pt modelId="{E12125CC-BAD5-4EE0-97E7-E6AB0CFAD800}" type="parTrans" cxnId="{953B4ADC-5272-43DA-95E1-F700E54FBEEE}">
      <dgm:prSet/>
      <dgm:spPr/>
      <dgm:t>
        <a:bodyPr/>
        <a:lstStyle/>
        <a:p>
          <a:endParaRPr lang="ru-RU"/>
        </a:p>
      </dgm:t>
    </dgm:pt>
    <dgm:pt modelId="{9B8F8F5E-491B-4B12-8986-924AA569CB9B}" type="sibTrans" cxnId="{953B4ADC-5272-43DA-95E1-F700E54FBEEE}">
      <dgm:prSet/>
      <dgm:spPr/>
      <dgm:t>
        <a:bodyPr/>
        <a:lstStyle/>
        <a:p>
          <a:endParaRPr lang="ru-RU"/>
        </a:p>
      </dgm:t>
    </dgm:pt>
    <dgm:pt modelId="{9BDE3DD2-6E17-452A-9144-E055005C5C6C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FFFFCC"/>
              </a:solidFill>
            </a:rPr>
            <a:t>пространство (локальное или удаленное) для хранения ресурсов и архива доказательств</a:t>
          </a:r>
        </a:p>
      </dgm:t>
    </dgm:pt>
    <dgm:pt modelId="{374B22E0-D2DC-4164-A110-E04DCF601FA9}" type="parTrans" cxnId="{0BD88B8C-4760-4A6F-AE2A-D7C9AAEF7050}">
      <dgm:prSet/>
      <dgm:spPr/>
      <dgm:t>
        <a:bodyPr/>
        <a:lstStyle/>
        <a:p>
          <a:endParaRPr lang="ru-RU"/>
        </a:p>
      </dgm:t>
    </dgm:pt>
    <dgm:pt modelId="{F76EE38A-7BC2-46B6-B2AE-2226D63DBB50}" type="sibTrans" cxnId="{0BD88B8C-4760-4A6F-AE2A-D7C9AAEF7050}">
      <dgm:prSet/>
      <dgm:spPr/>
      <dgm:t>
        <a:bodyPr/>
        <a:lstStyle/>
        <a:p>
          <a:endParaRPr lang="ru-RU"/>
        </a:p>
      </dgm:t>
    </dgm:pt>
    <dgm:pt modelId="{36D69881-28F7-42C9-9C08-CE3DD252FD31}" type="pres">
      <dgm:prSet presAssocID="{3BFB3031-A592-454E-937A-EAB30280F46B}" presName="compositeShape" presStyleCnt="0">
        <dgm:presLayoutVars>
          <dgm:chMax val="7"/>
          <dgm:dir/>
          <dgm:resizeHandles val="exact"/>
        </dgm:presLayoutVars>
      </dgm:prSet>
      <dgm:spPr/>
    </dgm:pt>
    <dgm:pt modelId="{CF104895-B4C5-4659-AA00-48EE4D8AAC0C}" type="pres">
      <dgm:prSet presAssocID="{3BFB3031-A592-454E-937A-EAB30280F46B}" presName="wedge1" presStyleLbl="node1" presStyleIdx="0" presStyleCnt="3" custScaleX="117226"/>
      <dgm:spPr/>
      <dgm:t>
        <a:bodyPr/>
        <a:lstStyle/>
        <a:p>
          <a:endParaRPr lang="ru-RU"/>
        </a:p>
      </dgm:t>
    </dgm:pt>
    <dgm:pt modelId="{44799D08-5918-461E-AF80-038DA06A22A6}" type="pres">
      <dgm:prSet presAssocID="{3BFB3031-A592-454E-937A-EAB30280F46B}" presName="dummy1a" presStyleCnt="0"/>
      <dgm:spPr/>
    </dgm:pt>
    <dgm:pt modelId="{F29FEC3F-0CA4-45EF-9020-6E8EDF7E08FF}" type="pres">
      <dgm:prSet presAssocID="{3BFB3031-A592-454E-937A-EAB30280F46B}" presName="dummy1b" presStyleCnt="0"/>
      <dgm:spPr/>
    </dgm:pt>
    <dgm:pt modelId="{34DC121A-7DBC-46AE-9FA9-26E527E775AC}" type="pres">
      <dgm:prSet presAssocID="{3BFB3031-A592-454E-937A-EAB30280F46B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46F40-2AC0-48EC-9053-BAF6084B8C90}" type="pres">
      <dgm:prSet presAssocID="{3BFB3031-A592-454E-937A-EAB30280F46B}" presName="wedge2" presStyleLbl="node1" presStyleIdx="1" presStyleCnt="3" custScaleX="123458" custScaleY="106050"/>
      <dgm:spPr/>
      <dgm:t>
        <a:bodyPr/>
        <a:lstStyle/>
        <a:p>
          <a:endParaRPr lang="ru-RU"/>
        </a:p>
      </dgm:t>
    </dgm:pt>
    <dgm:pt modelId="{4B60A5E5-45A1-4CD3-A0F4-038350F3B8B3}" type="pres">
      <dgm:prSet presAssocID="{3BFB3031-A592-454E-937A-EAB30280F46B}" presName="dummy2a" presStyleCnt="0"/>
      <dgm:spPr/>
    </dgm:pt>
    <dgm:pt modelId="{1502883B-61B4-44AD-809A-72D3B18AC877}" type="pres">
      <dgm:prSet presAssocID="{3BFB3031-A592-454E-937A-EAB30280F46B}" presName="dummy2b" presStyleCnt="0"/>
      <dgm:spPr/>
    </dgm:pt>
    <dgm:pt modelId="{396C40B1-E254-42FF-9223-0A946CE1BFEA}" type="pres">
      <dgm:prSet presAssocID="{3BFB3031-A592-454E-937A-EAB30280F46B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7AB87C-7D46-4031-8562-E6237BD74628}" type="pres">
      <dgm:prSet presAssocID="{3BFB3031-A592-454E-937A-EAB30280F46B}" presName="wedge3" presStyleLbl="node1" presStyleIdx="2" presStyleCnt="3" custScaleX="117761"/>
      <dgm:spPr/>
      <dgm:t>
        <a:bodyPr/>
        <a:lstStyle/>
        <a:p>
          <a:endParaRPr lang="ru-RU"/>
        </a:p>
      </dgm:t>
    </dgm:pt>
    <dgm:pt modelId="{EADC6667-BC7F-4392-BDC1-D464A7870F8D}" type="pres">
      <dgm:prSet presAssocID="{3BFB3031-A592-454E-937A-EAB30280F46B}" presName="dummy3a" presStyleCnt="0"/>
      <dgm:spPr/>
    </dgm:pt>
    <dgm:pt modelId="{5070410D-5DE6-4226-81BC-33EF1F0A2A6F}" type="pres">
      <dgm:prSet presAssocID="{3BFB3031-A592-454E-937A-EAB30280F46B}" presName="dummy3b" presStyleCnt="0"/>
      <dgm:spPr/>
    </dgm:pt>
    <dgm:pt modelId="{F734E109-1D6A-4D41-A615-D97067D7AD46}" type="pres">
      <dgm:prSet presAssocID="{3BFB3031-A592-454E-937A-EAB30280F46B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0B797D-61FC-4830-B3A3-60CDD13CCEDF}" type="pres">
      <dgm:prSet presAssocID="{F4DC8350-F956-4C77-9A81-04FBF0D511F4}" presName="arrowWedge1" presStyleLbl="fgSibTrans2D1" presStyleIdx="0" presStyleCnt="3" custScaleX="118405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</dgm:pt>
    <dgm:pt modelId="{E9138581-5919-4937-8C65-271756CAA8F1}" type="pres">
      <dgm:prSet presAssocID="{9B8F8F5E-491B-4B12-8986-924AA569CB9B}" presName="arrowWedge2" presStyleLbl="fgSibTrans2D1" presStyleIdx="1" presStyleCnt="3" custScaleX="123458" custScaleY="106050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</dgm:pt>
    <dgm:pt modelId="{65C06939-D2B4-4B9A-B57F-C123FBB424D7}" type="pres">
      <dgm:prSet presAssocID="{F76EE38A-7BC2-46B6-B2AE-2226D63DBB50}" presName="arrowWedge3" presStyleLbl="fgSibTrans2D1" presStyleIdx="2" presStyleCnt="3" custScaleX="11776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</dgm:pt>
  </dgm:ptLst>
  <dgm:cxnLst>
    <dgm:cxn modelId="{E1040281-A59C-46A3-964F-00A5532E1B65}" type="presOf" srcId="{B5854D75-5EDB-4558-B950-D7C6A3A0FA1C}" destId="{34DC121A-7DBC-46AE-9FA9-26E527E775AC}" srcOrd="1" destOrd="0" presId="urn:microsoft.com/office/officeart/2005/8/layout/cycle8"/>
    <dgm:cxn modelId="{372F6566-9E97-4D75-8FB3-EB8966C7B962}" type="presOf" srcId="{87025645-3CCF-4BCA-943B-B69D71584DD6}" destId="{396C40B1-E254-42FF-9223-0A946CE1BFEA}" srcOrd="1" destOrd="0" presId="urn:microsoft.com/office/officeart/2005/8/layout/cycle8"/>
    <dgm:cxn modelId="{6EA0F280-325D-45ED-933E-99E380B432FF}" type="presOf" srcId="{B5854D75-5EDB-4558-B950-D7C6A3A0FA1C}" destId="{CF104895-B4C5-4659-AA00-48EE4D8AAC0C}" srcOrd="0" destOrd="0" presId="urn:microsoft.com/office/officeart/2005/8/layout/cycle8"/>
    <dgm:cxn modelId="{ED3C927A-8512-4CD5-9F8B-28CC229F8729}" type="presOf" srcId="{3BFB3031-A592-454E-937A-EAB30280F46B}" destId="{36D69881-28F7-42C9-9C08-CE3DD252FD31}" srcOrd="0" destOrd="0" presId="urn:microsoft.com/office/officeart/2005/8/layout/cycle8"/>
    <dgm:cxn modelId="{5BBA017C-5A82-482C-8FE4-287C64C1BCB2}" type="presOf" srcId="{9BDE3DD2-6E17-452A-9144-E055005C5C6C}" destId="{4B7AB87C-7D46-4031-8562-E6237BD74628}" srcOrd="0" destOrd="0" presId="urn:microsoft.com/office/officeart/2005/8/layout/cycle8"/>
    <dgm:cxn modelId="{0BD88B8C-4760-4A6F-AE2A-D7C9AAEF7050}" srcId="{3BFB3031-A592-454E-937A-EAB30280F46B}" destId="{9BDE3DD2-6E17-452A-9144-E055005C5C6C}" srcOrd="2" destOrd="0" parTransId="{374B22E0-D2DC-4164-A110-E04DCF601FA9}" sibTransId="{F76EE38A-7BC2-46B6-B2AE-2226D63DBB50}"/>
    <dgm:cxn modelId="{953B4ADC-5272-43DA-95E1-F700E54FBEEE}" srcId="{3BFB3031-A592-454E-937A-EAB30280F46B}" destId="{87025645-3CCF-4BCA-943B-B69D71584DD6}" srcOrd="1" destOrd="0" parTransId="{E12125CC-BAD5-4EE0-97E7-E6AB0CFAD800}" sibTransId="{9B8F8F5E-491B-4B12-8986-924AA569CB9B}"/>
    <dgm:cxn modelId="{7D8D61B0-F635-4187-8911-8857FE81CCC7}" type="presOf" srcId="{87025645-3CCF-4BCA-943B-B69D71584DD6}" destId="{3B546F40-2AC0-48EC-9053-BAF6084B8C90}" srcOrd="0" destOrd="0" presId="urn:microsoft.com/office/officeart/2005/8/layout/cycle8"/>
    <dgm:cxn modelId="{D01F7A5C-A2F7-4C17-B408-26A3A519F2FF}" type="presOf" srcId="{9BDE3DD2-6E17-452A-9144-E055005C5C6C}" destId="{F734E109-1D6A-4D41-A615-D97067D7AD46}" srcOrd="1" destOrd="0" presId="urn:microsoft.com/office/officeart/2005/8/layout/cycle8"/>
    <dgm:cxn modelId="{8D4A1DDC-0B18-4793-987E-85E50E77ACD4}" srcId="{3BFB3031-A592-454E-937A-EAB30280F46B}" destId="{B5854D75-5EDB-4558-B950-D7C6A3A0FA1C}" srcOrd="0" destOrd="0" parTransId="{7F5B898C-B92A-47DB-9F55-6937396D00F2}" sibTransId="{F4DC8350-F956-4C77-9A81-04FBF0D511F4}"/>
    <dgm:cxn modelId="{8BF4B6EE-6F02-4AA9-83AD-5220BEE3AF9E}" type="presParOf" srcId="{36D69881-28F7-42C9-9C08-CE3DD252FD31}" destId="{CF104895-B4C5-4659-AA00-48EE4D8AAC0C}" srcOrd="0" destOrd="0" presId="urn:microsoft.com/office/officeart/2005/8/layout/cycle8"/>
    <dgm:cxn modelId="{AEE80DBF-F546-4DB6-A6FC-5AF28D03DEDB}" type="presParOf" srcId="{36D69881-28F7-42C9-9C08-CE3DD252FD31}" destId="{44799D08-5918-461E-AF80-038DA06A22A6}" srcOrd="1" destOrd="0" presId="urn:microsoft.com/office/officeart/2005/8/layout/cycle8"/>
    <dgm:cxn modelId="{AFB67821-504B-4B53-B4AC-1287EC88BD39}" type="presParOf" srcId="{36D69881-28F7-42C9-9C08-CE3DD252FD31}" destId="{F29FEC3F-0CA4-45EF-9020-6E8EDF7E08FF}" srcOrd="2" destOrd="0" presId="urn:microsoft.com/office/officeart/2005/8/layout/cycle8"/>
    <dgm:cxn modelId="{8E31B01E-F5CC-430D-B83A-A8B40948131F}" type="presParOf" srcId="{36D69881-28F7-42C9-9C08-CE3DD252FD31}" destId="{34DC121A-7DBC-46AE-9FA9-26E527E775AC}" srcOrd="3" destOrd="0" presId="urn:microsoft.com/office/officeart/2005/8/layout/cycle8"/>
    <dgm:cxn modelId="{A0042127-AA38-43F8-88C7-654B5339C650}" type="presParOf" srcId="{36D69881-28F7-42C9-9C08-CE3DD252FD31}" destId="{3B546F40-2AC0-48EC-9053-BAF6084B8C90}" srcOrd="4" destOrd="0" presId="urn:microsoft.com/office/officeart/2005/8/layout/cycle8"/>
    <dgm:cxn modelId="{B49D2FC2-6440-43C2-B77E-B3EA0B19A39B}" type="presParOf" srcId="{36D69881-28F7-42C9-9C08-CE3DD252FD31}" destId="{4B60A5E5-45A1-4CD3-A0F4-038350F3B8B3}" srcOrd="5" destOrd="0" presId="urn:microsoft.com/office/officeart/2005/8/layout/cycle8"/>
    <dgm:cxn modelId="{72BC7374-627E-413B-AD57-FE6AE04EF398}" type="presParOf" srcId="{36D69881-28F7-42C9-9C08-CE3DD252FD31}" destId="{1502883B-61B4-44AD-809A-72D3B18AC877}" srcOrd="6" destOrd="0" presId="urn:microsoft.com/office/officeart/2005/8/layout/cycle8"/>
    <dgm:cxn modelId="{AE78F3A6-C6B7-4BEA-8F77-B01801E94AFB}" type="presParOf" srcId="{36D69881-28F7-42C9-9C08-CE3DD252FD31}" destId="{396C40B1-E254-42FF-9223-0A946CE1BFEA}" srcOrd="7" destOrd="0" presId="urn:microsoft.com/office/officeart/2005/8/layout/cycle8"/>
    <dgm:cxn modelId="{76368FCC-AFAC-47EC-88E0-48AEA097D323}" type="presParOf" srcId="{36D69881-28F7-42C9-9C08-CE3DD252FD31}" destId="{4B7AB87C-7D46-4031-8562-E6237BD74628}" srcOrd="8" destOrd="0" presId="urn:microsoft.com/office/officeart/2005/8/layout/cycle8"/>
    <dgm:cxn modelId="{ED2E9F97-9A0D-40B1-9746-1316B2B59F99}" type="presParOf" srcId="{36D69881-28F7-42C9-9C08-CE3DD252FD31}" destId="{EADC6667-BC7F-4392-BDC1-D464A7870F8D}" srcOrd="9" destOrd="0" presId="urn:microsoft.com/office/officeart/2005/8/layout/cycle8"/>
    <dgm:cxn modelId="{E31ACE4D-0239-49B1-8EAC-DD96C586BF88}" type="presParOf" srcId="{36D69881-28F7-42C9-9C08-CE3DD252FD31}" destId="{5070410D-5DE6-4226-81BC-33EF1F0A2A6F}" srcOrd="10" destOrd="0" presId="urn:microsoft.com/office/officeart/2005/8/layout/cycle8"/>
    <dgm:cxn modelId="{2FB86A72-9BD4-4BAF-96C2-04C298B727AD}" type="presParOf" srcId="{36D69881-28F7-42C9-9C08-CE3DD252FD31}" destId="{F734E109-1D6A-4D41-A615-D97067D7AD46}" srcOrd="11" destOrd="0" presId="urn:microsoft.com/office/officeart/2005/8/layout/cycle8"/>
    <dgm:cxn modelId="{EB596A26-8CB4-4EFA-9D9A-6C1E0189706D}" type="presParOf" srcId="{36D69881-28F7-42C9-9C08-CE3DD252FD31}" destId="{580B797D-61FC-4830-B3A3-60CDD13CCEDF}" srcOrd="12" destOrd="0" presId="urn:microsoft.com/office/officeart/2005/8/layout/cycle8"/>
    <dgm:cxn modelId="{9857D1FB-3BE9-4CA6-ADC6-B9D2CA78A697}" type="presParOf" srcId="{36D69881-28F7-42C9-9C08-CE3DD252FD31}" destId="{E9138581-5919-4937-8C65-271756CAA8F1}" srcOrd="13" destOrd="0" presId="urn:microsoft.com/office/officeart/2005/8/layout/cycle8"/>
    <dgm:cxn modelId="{716A1995-109F-47C3-AF02-481BA8A43B28}" type="presParOf" srcId="{36D69881-28F7-42C9-9C08-CE3DD252FD31}" destId="{65C06939-D2B4-4B9A-B57F-C123FBB424D7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E52534A-A325-4E13-8363-2D5A8D20DCD0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588774-AF5D-472E-83D2-0DA7ACB1E5C6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/>
            <a:t>Презентационный Портфолио</a:t>
          </a:r>
        </a:p>
      </dgm:t>
    </dgm:pt>
    <dgm:pt modelId="{D9AB55DD-5829-4BDF-A4D8-E150BA1CD01A}" type="parTrans" cxnId="{EAFDCD5A-D56F-4A9B-AAA1-9EDF97DB2637}">
      <dgm:prSet/>
      <dgm:spPr/>
      <dgm:t>
        <a:bodyPr/>
        <a:lstStyle/>
        <a:p>
          <a:endParaRPr lang="ru-RU"/>
        </a:p>
      </dgm:t>
    </dgm:pt>
    <dgm:pt modelId="{71EBA199-6E19-4EBF-878D-0D905A4C5798}" type="sibTrans" cxnId="{EAFDCD5A-D56F-4A9B-AAA1-9EDF97DB2637}">
      <dgm:prSet/>
      <dgm:spPr/>
      <dgm:t>
        <a:bodyPr/>
        <a:lstStyle/>
        <a:p>
          <a:endParaRPr lang="ru-RU"/>
        </a:p>
      </dgm:t>
    </dgm:pt>
    <dgm:pt modelId="{0A0330AE-1E2C-4DD1-94B0-E0242BFB037F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altLang="ko-KR" sz="1800" b="1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Объединение целевых установок</a:t>
          </a:r>
          <a:r>
            <a:rPr kumimoji="0" lang="ru-RU" altLang="ko-KR" sz="1800" b="0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: миссия, проект,  формат презентационного Портфолио</a:t>
          </a:r>
          <a:endParaRPr lang="ru-RU" dirty="0">
            <a:solidFill>
              <a:srgbClr val="FFFFCC"/>
            </a:solidFill>
          </a:endParaRPr>
        </a:p>
      </dgm:t>
    </dgm:pt>
    <dgm:pt modelId="{0E8FEC6F-ED3C-4B34-8DD6-F01870AB44F2}" type="parTrans" cxnId="{80367F6D-24DE-4605-A87C-0A257A0AECF3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FAC4526-039F-4744-85FC-4A88456FADF0}" type="sibTrans" cxnId="{80367F6D-24DE-4605-A87C-0A257A0AECF3}">
      <dgm:prSet/>
      <dgm:spPr/>
      <dgm:t>
        <a:bodyPr/>
        <a:lstStyle/>
        <a:p>
          <a:endParaRPr lang="ru-RU"/>
        </a:p>
      </dgm:t>
    </dgm:pt>
    <dgm:pt modelId="{65F56B52-A1DE-4219-8B2E-0867DE40EF32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altLang="ko-KR" sz="1800" b="1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Публикация: презентация существующего Портфолио публике</a:t>
          </a:r>
        </a:p>
      </dgm:t>
    </dgm:pt>
    <dgm:pt modelId="{47353320-7CAD-4552-8254-4CC3434ED16C}" type="parTrans" cxnId="{20D2871D-0335-4F69-A24A-BA2022A3D589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2A92A50A-0C04-40E1-9E3C-CCAB8824A3E1}" type="sibTrans" cxnId="{20D2871D-0335-4F69-A24A-BA2022A3D589}">
      <dgm:prSet/>
      <dgm:spPr/>
      <dgm:t>
        <a:bodyPr/>
        <a:lstStyle/>
        <a:p>
          <a:endParaRPr lang="ru-RU"/>
        </a:p>
      </dgm:t>
    </dgm:pt>
    <dgm:pt modelId="{771225FF-08B4-4614-837D-3D6FA2DFAB38}" type="pres">
      <dgm:prSet presAssocID="{8E52534A-A325-4E13-8363-2D5A8D20DCD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FFCF4CF-6D9F-4DE6-856B-326F3515BEC2}" type="pres">
      <dgm:prSet presAssocID="{E3588774-AF5D-472E-83D2-0DA7ACB1E5C6}" presName="root" presStyleCnt="0"/>
      <dgm:spPr/>
    </dgm:pt>
    <dgm:pt modelId="{AD935CA1-08FF-490B-B137-6ED53DAB57AF}" type="pres">
      <dgm:prSet presAssocID="{E3588774-AF5D-472E-83D2-0DA7ACB1E5C6}" presName="rootComposite" presStyleCnt="0"/>
      <dgm:spPr/>
    </dgm:pt>
    <dgm:pt modelId="{9D6E8215-A019-4BE6-90C6-0F4369611562}" type="pres">
      <dgm:prSet presAssocID="{E3588774-AF5D-472E-83D2-0DA7ACB1E5C6}" presName="rootText" presStyleLbl="node1" presStyleIdx="0" presStyleCnt="1" custScaleY="65608"/>
      <dgm:spPr/>
      <dgm:t>
        <a:bodyPr/>
        <a:lstStyle/>
        <a:p>
          <a:endParaRPr lang="ru-RU"/>
        </a:p>
      </dgm:t>
    </dgm:pt>
    <dgm:pt modelId="{F53C1D39-B6C7-45E5-AA55-51ADF3123884}" type="pres">
      <dgm:prSet presAssocID="{E3588774-AF5D-472E-83D2-0DA7ACB1E5C6}" presName="rootConnector" presStyleLbl="node1" presStyleIdx="0" presStyleCnt="1"/>
      <dgm:spPr/>
      <dgm:t>
        <a:bodyPr/>
        <a:lstStyle/>
        <a:p>
          <a:endParaRPr lang="ru-RU"/>
        </a:p>
      </dgm:t>
    </dgm:pt>
    <dgm:pt modelId="{F2A378C8-31B2-48CB-9787-AD12F71EEE42}" type="pres">
      <dgm:prSet presAssocID="{E3588774-AF5D-472E-83D2-0DA7ACB1E5C6}" presName="childShape" presStyleCnt="0"/>
      <dgm:spPr/>
    </dgm:pt>
    <dgm:pt modelId="{8AA175B3-66C6-445C-8828-8B2A5C38A0BC}" type="pres">
      <dgm:prSet presAssocID="{0E8FEC6F-ED3C-4B34-8DD6-F01870AB44F2}" presName="Name13" presStyleLbl="parChTrans1D2" presStyleIdx="0" presStyleCnt="2"/>
      <dgm:spPr/>
      <dgm:t>
        <a:bodyPr/>
        <a:lstStyle/>
        <a:p>
          <a:endParaRPr lang="ru-RU"/>
        </a:p>
      </dgm:t>
    </dgm:pt>
    <dgm:pt modelId="{400D6B09-D278-4E6A-9B87-7050A6B60CA9}" type="pres">
      <dgm:prSet presAssocID="{0A0330AE-1E2C-4DD1-94B0-E0242BFB037F}" presName="childText" presStyleLbl="bgAcc1" presStyleIdx="0" presStyleCnt="2" custScaleX="186497" custScaleY="87944" custLinFactNeighborY="-12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C74B85-9FB2-47B4-BDD5-A4806B23925C}" type="pres">
      <dgm:prSet presAssocID="{47353320-7CAD-4552-8254-4CC3434ED16C}" presName="Name13" presStyleLbl="parChTrans1D2" presStyleIdx="1" presStyleCnt="2"/>
      <dgm:spPr/>
      <dgm:t>
        <a:bodyPr/>
        <a:lstStyle/>
        <a:p>
          <a:endParaRPr lang="ru-RU"/>
        </a:p>
      </dgm:t>
    </dgm:pt>
    <dgm:pt modelId="{CC475EDE-DFE4-4848-8FFB-E5154F791AC9}" type="pres">
      <dgm:prSet presAssocID="{65F56B52-A1DE-4219-8B2E-0867DE40EF32}" presName="childText" presStyleLbl="bgAcc1" presStyleIdx="1" presStyleCnt="2" custScaleX="188395" custScaleY="64471" custLinFactNeighborY="-19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851814-9FB7-4D99-8A02-9D058AE3C3E8}" type="presOf" srcId="{8E52534A-A325-4E13-8363-2D5A8D20DCD0}" destId="{771225FF-08B4-4614-837D-3D6FA2DFAB38}" srcOrd="0" destOrd="0" presId="urn:microsoft.com/office/officeart/2005/8/layout/hierarchy3"/>
    <dgm:cxn modelId="{A3F07522-524B-4091-8EBA-16EC018CECA8}" type="presOf" srcId="{0A0330AE-1E2C-4DD1-94B0-E0242BFB037F}" destId="{400D6B09-D278-4E6A-9B87-7050A6B60CA9}" srcOrd="0" destOrd="0" presId="urn:microsoft.com/office/officeart/2005/8/layout/hierarchy3"/>
    <dgm:cxn modelId="{46521E2A-7B01-4C75-97EA-CF68C11BEC15}" type="presOf" srcId="{0E8FEC6F-ED3C-4B34-8DD6-F01870AB44F2}" destId="{8AA175B3-66C6-445C-8828-8B2A5C38A0BC}" srcOrd="0" destOrd="0" presId="urn:microsoft.com/office/officeart/2005/8/layout/hierarchy3"/>
    <dgm:cxn modelId="{BE85E92A-2B1D-4801-A9B6-A6C52B7AAA51}" type="presOf" srcId="{E3588774-AF5D-472E-83D2-0DA7ACB1E5C6}" destId="{F53C1D39-B6C7-45E5-AA55-51ADF3123884}" srcOrd="1" destOrd="0" presId="urn:microsoft.com/office/officeart/2005/8/layout/hierarchy3"/>
    <dgm:cxn modelId="{EAFDCD5A-D56F-4A9B-AAA1-9EDF97DB2637}" srcId="{8E52534A-A325-4E13-8363-2D5A8D20DCD0}" destId="{E3588774-AF5D-472E-83D2-0DA7ACB1E5C6}" srcOrd="0" destOrd="0" parTransId="{D9AB55DD-5829-4BDF-A4D8-E150BA1CD01A}" sibTransId="{71EBA199-6E19-4EBF-878D-0D905A4C5798}"/>
    <dgm:cxn modelId="{2FBF833B-4B3E-4A41-A173-4BBE61D45DF1}" type="presOf" srcId="{47353320-7CAD-4552-8254-4CC3434ED16C}" destId="{59C74B85-9FB2-47B4-BDD5-A4806B23925C}" srcOrd="0" destOrd="0" presId="urn:microsoft.com/office/officeart/2005/8/layout/hierarchy3"/>
    <dgm:cxn modelId="{F0503BCC-1E85-48DA-B334-107AF31099AA}" type="presOf" srcId="{E3588774-AF5D-472E-83D2-0DA7ACB1E5C6}" destId="{9D6E8215-A019-4BE6-90C6-0F4369611562}" srcOrd="0" destOrd="0" presId="urn:microsoft.com/office/officeart/2005/8/layout/hierarchy3"/>
    <dgm:cxn modelId="{20D2871D-0335-4F69-A24A-BA2022A3D589}" srcId="{E3588774-AF5D-472E-83D2-0DA7ACB1E5C6}" destId="{65F56B52-A1DE-4219-8B2E-0867DE40EF32}" srcOrd="1" destOrd="0" parTransId="{47353320-7CAD-4552-8254-4CC3434ED16C}" sibTransId="{2A92A50A-0C04-40E1-9E3C-CCAB8824A3E1}"/>
    <dgm:cxn modelId="{80367F6D-24DE-4605-A87C-0A257A0AECF3}" srcId="{E3588774-AF5D-472E-83D2-0DA7ACB1E5C6}" destId="{0A0330AE-1E2C-4DD1-94B0-E0242BFB037F}" srcOrd="0" destOrd="0" parTransId="{0E8FEC6F-ED3C-4B34-8DD6-F01870AB44F2}" sibTransId="{7FAC4526-039F-4744-85FC-4A88456FADF0}"/>
    <dgm:cxn modelId="{3C599618-DE3A-4442-A2D7-28FFDA116BE0}" type="presOf" srcId="{65F56B52-A1DE-4219-8B2E-0867DE40EF32}" destId="{CC475EDE-DFE4-4848-8FFB-E5154F791AC9}" srcOrd="0" destOrd="0" presId="urn:microsoft.com/office/officeart/2005/8/layout/hierarchy3"/>
    <dgm:cxn modelId="{B4DF6109-5349-4C5F-8CA1-41F7F047056F}" type="presParOf" srcId="{771225FF-08B4-4614-837D-3D6FA2DFAB38}" destId="{8FFCF4CF-6D9F-4DE6-856B-326F3515BEC2}" srcOrd="0" destOrd="0" presId="urn:microsoft.com/office/officeart/2005/8/layout/hierarchy3"/>
    <dgm:cxn modelId="{4E0C0B39-50DD-4DE0-9D45-A589F6E60B45}" type="presParOf" srcId="{8FFCF4CF-6D9F-4DE6-856B-326F3515BEC2}" destId="{AD935CA1-08FF-490B-B137-6ED53DAB57AF}" srcOrd="0" destOrd="0" presId="urn:microsoft.com/office/officeart/2005/8/layout/hierarchy3"/>
    <dgm:cxn modelId="{07B875C4-D5AF-4886-A60D-CF2A7D994470}" type="presParOf" srcId="{AD935CA1-08FF-490B-B137-6ED53DAB57AF}" destId="{9D6E8215-A019-4BE6-90C6-0F4369611562}" srcOrd="0" destOrd="0" presId="urn:microsoft.com/office/officeart/2005/8/layout/hierarchy3"/>
    <dgm:cxn modelId="{C8A8A7D5-741B-4099-8FBA-E03E137978B3}" type="presParOf" srcId="{AD935CA1-08FF-490B-B137-6ED53DAB57AF}" destId="{F53C1D39-B6C7-45E5-AA55-51ADF3123884}" srcOrd="1" destOrd="0" presId="urn:microsoft.com/office/officeart/2005/8/layout/hierarchy3"/>
    <dgm:cxn modelId="{5BD97231-9908-4182-80B4-4CC2E04C5CDA}" type="presParOf" srcId="{8FFCF4CF-6D9F-4DE6-856B-326F3515BEC2}" destId="{F2A378C8-31B2-48CB-9787-AD12F71EEE42}" srcOrd="1" destOrd="0" presId="urn:microsoft.com/office/officeart/2005/8/layout/hierarchy3"/>
    <dgm:cxn modelId="{0A72201B-4177-43F6-AE84-0B9EBBF587C2}" type="presParOf" srcId="{F2A378C8-31B2-48CB-9787-AD12F71EEE42}" destId="{8AA175B3-66C6-445C-8828-8B2A5C38A0BC}" srcOrd="0" destOrd="0" presId="urn:microsoft.com/office/officeart/2005/8/layout/hierarchy3"/>
    <dgm:cxn modelId="{5492298B-6977-4B76-A455-C2ABF9D7E2FB}" type="presParOf" srcId="{F2A378C8-31B2-48CB-9787-AD12F71EEE42}" destId="{400D6B09-D278-4E6A-9B87-7050A6B60CA9}" srcOrd="1" destOrd="0" presId="urn:microsoft.com/office/officeart/2005/8/layout/hierarchy3"/>
    <dgm:cxn modelId="{3773F20B-EE5A-4CF5-93C2-FF707F065DB3}" type="presParOf" srcId="{F2A378C8-31B2-48CB-9787-AD12F71EEE42}" destId="{59C74B85-9FB2-47B4-BDD5-A4806B23925C}" srcOrd="2" destOrd="0" presId="urn:microsoft.com/office/officeart/2005/8/layout/hierarchy3"/>
    <dgm:cxn modelId="{AEBF308F-B3F7-4066-AD3B-B9DAB29EDC3E}" type="presParOf" srcId="{F2A378C8-31B2-48CB-9787-AD12F71EEE42}" destId="{CC475EDE-DFE4-4848-8FFB-E5154F791AC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E52534A-A325-4E13-8363-2D5A8D20DCD0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588774-AF5D-472E-83D2-0DA7ACB1E5C6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dirty="0"/>
            <a:t>Популярные типы презентационного Портфолио</a:t>
          </a:r>
        </a:p>
      </dgm:t>
    </dgm:pt>
    <dgm:pt modelId="{D9AB55DD-5829-4BDF-A4D8-E150BA1CD01A}" type="parTrans" cxnId="{EAFDCD5A-D56F-4A9B-AAA1-9EDF97DB2637}">
      <dgm:prSet/>
      <dgm:spPr/>
      <dgm:t>
        <a:bodyPr/>
        <a:lstStyle/>
        <a:p>
          <a:endParaRPr lang="ru-RU"/>
        </a:p>
      </dgm:t>
    </dgm:pt>
    <dgm:pt modelId="{71EBA199-6E19-4EBF-878D-0D905A4C5798}" type="sibTrans" cxnId="{EAFDCD5A-D56F-4A9B-AAA1-9EDF97DB2637}">
      <dgm:prSet/>
      <dgm:spPr/>
      <dgm:t>
        <a:bodyPr/>
        <a:lstStyle/>
        <a:p>
          <a:endParaRPr lang="ru-RU"/>
        </a:p>
      </dgm:t>
    </dgm:pt>
    <dgm:pt modelId="{0A0330AE-1E2C-4DD1-94B0-E0242BFB037F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altLang="ko-KR" sz="1800" b="1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Карманный электронный Портфолио, предназначенный для обучения и представляющий результаты обучения</a:t>
          </a:r>
        </a:p>
      </dgm:t>
    </dgm:pt>
    <dgm:pt modelId="{0E8FEC6F-ED3C-4B34-8DD6-F01870AB44F2}" type="parTrans" cxnId="{80367F6D-24DE-4605-A87C-0A257A0AECF3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FAC4526-039F-4744-85FC-4A88456FADF0}" type="sibTrans" cxnId="{80367F6D-24DE-4605-A87C-0A257A0AECF3}">
      <dgm:prSet/>
      <dgm:spPr/>
      <dgm:t>
        <a:bodyPr/>
        <a:lstStyle/>
        <a:p>
          <a:endParaRPr lang="ru-RU"/>
        </a:p>
      </dgm:t>
    </dgm:pt>
    <dgm:pt modelId="{65F56B52-A1DE-4219-8B2E-0867DE40EF32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altLang="ko-KR" sz="1800" b="1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Портфолио карьеры </a:t>
          </a:r>
          <a:r>
            <a:rPr kumimoji="0" lang="ru-RU" altLang="ko-KR" sz="1800" b="1" i="0" u="none" strike="noStrike" cap="none" normalizeH="0" baseline="0" dirty="0" err="1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Онлайн</a:t>
          </a:r>
          <a:r>
            <a:rPr kumimoji="0" lang="ru-RU" altLang="ko-KR" sz="1800" b="1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, использующий лучшие достижения и последние технологии для  представления результатов обучения, достижений и будущих планы</a:t>
          </a:r>
        </a:p>
      </dgm:t>
    </dgm:pt>
    <dgm:pt modelId="{47353320-7CAD-4552-8254-4CC3434ED16C}" type="parTrans" cxnId="{20D2871D-0335-4F69-A24A-BA2022A3D589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2A92A50A-0C04-40E1-9E3C-CCAB8824A3E1}" type="sibTrans" cxnId="{20D2871D-0335-4F69-A24A-BA2022A3D589}">
      <dgm:prSet/>
      <dgm:spPr/>
      <dgm:t>
        <a:bodyPr/>
        <a:lstStyle/>
        <a:p>
          <a:endParaRPr lang="ru-RU"/>
        </a:p>
      </dgm:t>
    </dgm:pt>
    <dgm:pt modelId="{771225FF-08B4-4614-837D-3D6FA2DFAB38}" type="pres">
      <dgm:prSet presAssocID="{8E52534A-A325-4E13-8363-2D5A8D20DCD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FFCF4CF-6D9F-4DE6-856B-326F3515BEC2}" type="pres">
      <dgm:prSet presAssocID="{E3588774-AF5D-472E-83D2-0DA7ACB1E5C6}" presName="root" presStyleCnt="0"/>
      <dgm:spPr/>
    </dgm:pt>
    <dgm:pt modelId="{AD935CA1-08FF-490B-B137-6ED53DAB57AF}" type="pres">
      <dgm:prSet presAssocID="{E3588774-AF5D-472E-83D2-0DA7ACB1E5C6}" presName="rootComposite" presStyleCnt="0"/>
      <dgm:spPr/>
    </dgm:pt>
    <dgm:pt modelId="{9D6E8215-A019-4BE6-90C6-0F4369611562}" type="pres">
      <dgm:prSet presAssocID="{E3588774-AF5D-472E-83D2-0DA7ACB1E5C6}" presName="rootText" presStyleLbl="node1" presStyleIdx="0" presStyleCnt="1" custScaleX="137155" custScaleY="68866"/>
      <dgm:spPr/>
      <dgm:t>
        <a:bodyPr/>
        <a:lstStyle/>
        <a:p>
          <a:endParaRPr lang="ru-RU"/>
        </a:p>
      </dgm:t>
    </dgm:pt>
    <dgm:pt modelId="{F53C1D39-B6C7-45E5-AA55-51ADF3123884}" type="pres">
      <dgm:prSet presAssocID="{E3588774-AF5D-472E-83D2-0DA7ACB1E5C6}" presName="rootConnector" presStyleLbl="node1" presStyleIdx="0" presStyleCnt="1"/>
      <dgm:spPr/>
      <dgm:t>
        <a:bodyPr/>
        <a:lstStyle/>
        <a:p>
          <a:endParaRPr lang="ru-RU"/>
        </a:p>
      </dgm:t>
    </dgm:pt>
    <dgm:pt modelId="{F2A378C8-31B2-48CB-9787-AD12F71EEE42}" type="pres">
      <dgm:prSet presAssocID="{E3588774-AF5D-472E-83D2-0DA7ACB1E5C6}" presName="childShape" presStyleCnt="0"/>
      <dgm:spPr/>
    </dgm:pt>
    <dgm:pt modelId="{8AA175B3-66C6-445C-8828-8B2A5C38A0BC}" type="pres">
      <dgm:prSet presAssocID="{0E8FEC6F-ED3C-4B34-8DD6-F01870AB44F2}" presName="Name13" presStyleLbl="parChTrans1D2" presStyleIdx="0" presStyleCnt="2"/>
      <dgm:spPr/>
      <dgm:t>
        <a:bodyPr/>
        <a:lstStyle/>
        <a:p>
          <a:endParaRPr lang="ru-RU"/>
        </a:p>
      </dgm:t>
    </dgm:pt>
    <dgm:pt modelId="{400D6B09-D278-4E6A-9B87-7050A6B60CA9}" type="pres">
      <dgm:prSet presAssocID="{0A0330AE-1E2C-4DD1-94B0-E0242BFB037F}" presName="childText" presStyleLbl="bgAcc1" presStyleIdx="0" presStyleCnt="2" custScaleX="186497" custScaleY="79557" custLinFactNeighborY="-13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C74B85-9FB2-47B4-BDD5-A4806B23925C}" type="pres">
      <dgm:prSet presAssocID="{47353320-7CAD-4552-8254-4CC3434ED16C}" presName="Name13" presStyleLbl="parChTrans1D2" presStyleIdx="1" presStyleCnt="2"/>
      <dgm:spPr/>
      <dgm:t>
        <a:bodyPr/>
        <a:lstStyle/>
        <a:p>
          <a:endParaRPr lang="ru-RU"/>
        </a:p>
      </dgm:t>
    </dgm:pt>
    <dgm:pt modelId="{CC475EDE-DFE4-4848-8FFB-E5154F791AC9}" type="pres">
      <dgm:prSet presAssocID="{65F56B52-A1DE-4219-8B2E-0867DE40EF32}" presName="childText" presStyleLbl="bgAcc1" presStyleIdx="1" presStyleCnt="2" custScaleX="188395" custScaleY="98510" custLinFactNeighborY="-298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2D0B66-BAB5-4179-903A-86BDA3790B84}" type="presOf" srcId="{0A0330AE-1E2C-4DD1-94B0-E0242BFB037F}" destId="{400D6B09-D278-4E6A-9B87-7050A6B60CA9}" srcOrd="0" destOrd="0" presId="urn:microsoft.com/office/officeart/2005/8/layout/hierarchy3"/>
    <dgm:cxn modelId="{133B7709-2F3F-4FD1-B922-8950AA18BE4F}" type="presOf" srcId="{65F56B52-A1DE-4219-8B2E-0867DE40EF32}" destId="{CC475EDE-DFE4-4848-8FFB-E5154F791AC9}" srcOrd="0" destOrd="0" presId="urn:microsoft.com/office/officeart/2005/8/layout/hierarchy3"/>
    <dgm:cxn modelId="{EAFDCD5A-D56F-4A9B-AAA1-9EDF97DB2637}" srcId="{8E52534A-A325-4E13-8363-2D5A8D20DCD0}" destId="{E3588774-AF5D-472E-83D2-0DA7ACB1E5C6}" srcOrd="0" destOrd="0" parTransId="{D9AB55DD-5829-4BDF-A4D8-E150BA1CD01A}" sibTransId="{71EBA199-6E19-4EBF-878D-0D905A4C5798}"/>
    <dgm:cxn modelId="{29EE361B-F115-4938-B86C-0395F25025A6}" type="presOf" srcId="{8E52534A-A325-4E13-8363-2D5A8D20DCD0}" destId="{771225FF-08B4-4614-837D-3D6FA2DFAB38}" srcOrd="0" destOrd="0" presId="urn:microsoft.com/office/officeart/2005/8/layout/hierarchy3"/>
    <dgm:cxn modelId="{9A506EA3-5723-40F7-A3FF-7D2D312FFED2}" type="presOf" srcId="{0E8FEC6F-ED3C-4B34-8DD6-F01870AB44F2}" destId="{8AA175B3-66C6-445C-8828-8B2A5C38A0BC}" srcOrd="0" destOrd="0" presId="urn:microsoft.com/office/officeart/2005/8/layout/hierarchy3"/>
    <dgm:cxn modelId="{AE670C7C-8C0A-4AC6-8F94-AED429AB2970}" type="presOf" srcId="{47353320-7CAD-4552-8254-4CC3434ED16C}" destId="{59C74B85-9FB2-47B4-BDD5-A4806B23925C}" srcOrd="0" destOrd="0" presId="urn:microsoft.com/office/officeart/2005/8/layout/hierarchy3"/>
    <dgm:cxn modelId="{20D2871D-0335-4F69-A24A-BA2022A3D589}" srcId="{E3588774-AF5D-472E-83D2-0DA7ACB1E5C6}" destId="{65F56B52-A1DE-4219-8B2E-0867DE40EF32}" srcOrd="1" destOrd="0" parTransId="{47353320-7CAD-4552-8254-4CC3434ED16C}" sibTransId="{2A92A50A-0C04-40E1-9E3C-CCAB8824A3E1}"/>
    <dgm:cxn modelId="{80367F6D-24DE-4605-A87C-0A257A0AECF3}" srcId="{E3588774-AF5D-472E-83D2-0DA7ACB1E5C6}" destId="{0A0330AE-1E2C-4DD1-94B0-E0242BFB037F}" srcOrd="0" destOrd="0" parTransId="{0E8FEC6F-ED3C-4B34-8DD6-F01870AB44F2}" sibTransId="{7FAC4526-039F-4744-85FC-4A88456FADF0}"/>
    <dgm:cxn modelId="{647650F6-A517-42C7-AF5D-062C8283E723}" type="presOf" srcId="{E3588774-AF5D-472E-83D2-0DA7ACB1E5C6}" destId="{9D6E8215-A019-4BE6-90C6-0F4369611562}" srcOrd="0" destOrd="0" presId="urn:microsoft.com/office/officeart/2005/8/layout/hierarchy3"/>
    <dgm:cxn modelId="{63002AFF-53D9-43D6-8F08-E029CCB150CE}" type="presOf" srcId="{E3588774-AF5D-472E-83D2-0DA7ACB1E5C6}" destId="{F53C1D39-B6C7-45E5-AA55-51ADF3123884}" srcOrd="1" destOrd="0" presId="urn:microsoft.com/office/officeart/2005/8/layout/hierarchy3"/>
    <dgm:cxn modelId="{4557CF21-8E43-4EAF-8046-26A9909ABE56}" type="presParOf" srcId="{771225FF-08B4-4614-837D-3D6FA2DFAB38}" destId="{8FFCF4CF-6D9F-4DE6-856B-326F3515BEC2}" srcOrd="0" destOrd="0" presId="urn:microsoft.com/office/officeart/2005/8/layout/hierarchy3"/>
    <dgm:cxn modelId="{1DE4BA25-E31E-4A20-8FB4-9443BE3A59F1}" type="presParOf" srcId="{8FFCF4CF-6D9F-4DE6-856B-326F3515BEC2}" destId="{AD935CA1-08FF-490B-B137-6ED53DAB57AF}" srcOrd="0" destOrd="0" presId="urn:microsoft.com/office/officeart/2005/8/layout/hierarchy3"/>
    <dgm:cxn modelId="{FD2A6612-D8CA-49CB-83C0-7D0B85BC6B53}" type="presParOf" srcId="{AD935CA1-08FF-490B-B137-6ED53DAB57AF}" destId="{9D6E8215-A019-4BE6-90C6-0F4369611562}" srcOrd="0" destOrd="0" presId="urn:microsoft.com/office/officeart/2005/8/layout/hierarchy3"/>
    <dgm:cxn modelId="{C3D13691-2150-41E8-A276-AA6800EB304E}" type="presParOf" srcId="{AD935CA1-08FF-490B-B137-6ED53DAB57AF}" destId="{F53C1D39-B6C7-45E5-AA55-51ADF3123884}" srcOrd="1" destOrd="0" presId="urn:microsoft.com/office/officeart/2005/8/layout/hierarchy3"/>
    <dgm:cxn modelId="{0F17B119-D703-403A-89CD-1DDE608FE1D7}" type="presParOf" srcId="{8FFCF4CF-6D9F-4DE6-856B-326F3515BEC2}" destId="{F2A378C8-31B2-48CB-9787-AD12F71EEE42}" srcOrd="1" destOrd="0" presId="urn:microsoft.com/office/officeart/2005/8/layout/hierarchy3"/>
    <dgm:cxn modelId="{6B81FBF2-E703-48D1-9782-4C7B3B24C6F7}" type="presParOf" srcId="{F2A378C8-31B2-48CB-9787-AD12F71EEE42}" destId="{8AA175B3-66C6-445C-8828-8B2A5C38A0BC}" srcOrd="0" destOrd="0" presId="urn:microsoft.com/office/officeart/2005/8/layout/hierarchy3"/>
    <dgm:cxn modelId="{04CB8FE9-F920-4785-9F6A-0D67231A26B9}" type="presParOf" srcId="{F2A378C8-31B2-48CB-9787-AD12F71EEE42}" destId="{400D6B09-D278-4E6A-9B87-7050A6B60CA9}" srcOrd="1" destOrd="0" presId="urn:microsoft.com/office/officeart/2005/8/layout/hierarchy3"/>
    <dgm:cxn modelId="{8F4DE986-23E7-472A-B574-DF139F5CBE67}" type="presParOf" srcId="{F2A378C8-31B2-48CB-9787-AD12F71EEE42}" destId="{59C74B85-9FB2-47B4-BDD5-A4806B23925C}" srcOrd="2" destOrd="0" presId="urn:microsoft.com/office/officeart/2005/8/layout/hierarchy3"/>
    <dgm:cxn modelId="{3CCC12DA-3837-4593-9BF6-24391DF6E2EE}" type="presParOf" srcId="{F2A378C8-31B2-48CB-9787-AD12F71EEE42}" destId="{CC475EDE-DFE4-4848-8FFB-E5154F791AC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D641BA6-AEA8-4DDE-8E8F-1D96C9BA0D8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9A7DD2-E44F-47F8-A226-6506CCFEC481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>
              <a:solidFill>
                <a:srgbClr val="FFFFCC"/>
              </a:solidFill>
            </a:rPr>
            <a:t>Реализация </a:t>
          </a:r>
          <a:r>
            <a:rPr lang="ru-RU" sz="1600" dirty="0" smtClean="0">
              <a:solidFill>
                <a:srgbClr val="FFFFCC"/>
              </a:solidFill>
            </a:rPr>
            <a:t>технологии </a:t>
          </a:r>
          <a:r>
            <a:rPr lang="ru-RU" sz="1600" dirty="0">
              <a:solidFill>
                <a:srgbClr val="FFFFCC"/>
              </a:solidFill>
            </a:rPr>
            <a:t>электронного Портфолио</a:t>
          </a:r>
        </a:p>
      </dgm:t>
    </dgm:pt>
    <dgm:pt modelId="{765AEB3A-6951-4952-B395-55475ED11C29}" type="parTrans" cxnId="{AF593FF5-33B0-46AA-9828-57A5CAE8885B}">
      <dgm:prSet/>
      <dgm:spPr/>
      <dgm:t>
        <a:bodyPr/>
        <a:lstStyle/>
        <a:p>
          <a:endParaRPr lang="ru-RU"/>
        </a:p>
      </dgm:t>
    </dgm:pt>
    <dgm:pt modelId="{492C42AA-878E-4F20-9ABF-918A548074FE}" type="sibTrans" cxnId="{AF593FF5-33B0-46AA-9828-57A5CAE8885B}">
      <dgm:prSet/>
      <dgm:spPr/>
      <dgm:t>
        <a:bodyPr/>
        <a:lstStyle/>
        <a:p>
          <a:endParaRPr lang="ru-RU"/>
        </a:p>
      </dgm:t>
    </dgm:pt>
    <dgm:pt modelId="{A04E5279-770A-4EA8-86F7-B9D50598AFB3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FFFFCC"/>
              </a:solidFill>
            </a:rPr>
            <a:t>Формирование Портфолио</a:t>
          </a:r>
        </a:p>
      </dgm:t>
    </dgm:pt>
    <dgm:pt modelId="{E7F9ACCC-5004-42C3-BF28-B59DB0498E38}" type="parTrans" cxnId="{2AC4C84E-4E85-4020-9488-A38450F22656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ru-RU"/>
        </a:p>
      </dgm:t>
    </dgm:pt>
    <dgm:pt modelId="{04B877A1-30C3-45AB-8E2F-3CE19A913A7E}" type="sibTrans" cxnId="{2AC4C84E-4E85-4020-9488-A38450F22656}">
      <dgm:prSet/>
      <dgm:spPr/>
      <dgm:t>
        <a:bodyPr/>
        <a:lstStyle/>
        <a:p>
          <a:endParaRPr lang="ru-RU"/>
        </a:p>
      </dgm:t>
    </dgm:pt>
    <dgm:pt modelId="{1F37B3E3-4D91-4BFE-8980-513F554E9CFC}">
      <dgm:prSet phldrT="[Текст]" custT="1"/>
      <dgm:spPr/>
      <dgm:t>
        <a:bodyPr/>
        <a:lstStyle/>
        <a:p>
          <a:r>
            <a:rPr lang="ru-RU" sz="1200" dirty="0"/>
            <a:t>В течение установленного промежутка времени в Портфолио накапливается документированный материал, демонстрирующий продвижение к цели</a:t>
          </a:r>
        </a:p>
      </dgm:t>
    </dgm:pt>
    <dgm:pt modelId="{E0F6C7C6-3C52-4726-9467-3B041C514690}" type="parTrans" cxnId="{B1BADD86-F6DA-4F5F-B3F9-E1D3B0393581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ru-RU"/>
        </a:p>
      </dgm:t>
    </dgm:pt>
    <dgm:pt modelId="{A0CAAC8A-F5B7-40E3-9B75-AD7F4530B26D}" type="sibTrans" cxnId="{B1BADD86-F6DA-4F5F-B3F9-E1D3B0393581}">
      <dgm:prSet/>
      <dgm:spPr/>
      <dgm:t>
        <a:bodyPr/>
        <a:lstStyle/>
        <a:p>
          <a:endParaRPr lang="ru-RU"/>
        </a:p>
      </dgm:t>
    </dgm:pt>
    <dgm:pt modelId="{04F9C673-2509-4000-ACB3-547B5281B348}">
      <dgm:prSet phldrT="[Текст]" custT="1"/>
      <dgm:spPr/>
      <dgm:t>
        <a:bodyPr/>
        <a:lstStyle/>
        <a:p>
          <a:r>
            <a:rPr lang="ru-RU" sz="1200" dirty="0"/>
            <a:t>Другие информационные элементы, подтверждающие «академические достижения в развитии», должны быть датированы и привязаны к отчетным временным периодам для демонстрации развития компетенций</a:t>
          </a:r>
        </a:p>
      </dgm:t>
    </dgm:pt>
    <dgm:pt modelId="{63B72372-BE5A-44A5-B97D-986540CDEE62}" type="parTrans" cxnId="{6E2AFBDD-0FA5-4B94-87BA-13CB1BA0DD08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ru-RU"/>
        </a:p>
      </dgm:t>
    </dgm:pt>
    <dgm:pt modelId="{22BC8360-5E2B-4632-9E4A-B36B4D6C9876}" type="sibTrans" cxnId="{6E2AFBDD-0FA5-4B94-87BA-13CB1BA0DD08}">
      <dgm:prSet/>
      <dgm:spPr/>
      <dgm:t>
        <a:bodyPr/>
        <a:lstStyle/>
        <a:p>
          <a:endParaRPr lang="ru-RU"/>
        </a:p>
      </dgm:t>
    </dgm:pt>
    <dgm:pt modelId="{C1C21DB4-E996-43E1-AD29-DB028CDD7C93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400" dirty="0">
              <a:solidFill>
                <a:srgbClr val="FFFFCC"/>
              </a:solidFill>
            </a:rPr>
            <a:t>Развитие Портфолио</a:t>
          </a:r>
        </a:p>
      </dgm:t>
    </dgm:pt>
    <dgm:pt modelId="{49CB8228-EFF9-4755-B152-9FAEEC5E32DF}" type="parTrans" cxnId="{21767F60-B71D-4D8D-BB1D-60536083328C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ru-RU"/>
        </a:p>
      </dgm:t>
    </dgm:pt>
    <dgm:pt modelId="{71FFDDEF-08D8-41D9-92DB-C8926351F8A0}" type="sibTrans" cxnId="{21767F60-B71D-4D8D-BB1D-60536083328C}">
      <dgm:prSet/>
      <dgm:spPr/>
      <dgm:t>
        <a:bodyPr/>
        <a:lstStyle/>
        <a:p>
          <a:endParaRPr lang="ru-RU"/>
        </a:p>
      </dgm:t>
    </dgm:pt>
    <dgm:pt modelId="{5C14679F-B147-4DCE-986A-D6A31072D3EC}">
      <dgm:prSet phldrT="[Текст]" custT="1"/>
      <dgm:spPr/>
      <dgm:t>
        <a:bodyPr/>
        <a:lstStyle/>
        <a:p>
          <a:r>
            <a:rPr lang="ru-RU" sz="1200" dirty="0"/>
            <a:t>Артефакты Портфолио не должны иллюстрировать движение к конечному результату, который демонстрирует достижение (или не достижение) конечной цели</a:t>
          </a:r>
        </a:p>
      </dgm:t>
    </dgm:pt>
    <dgm:pt modelId="{1169AAB4-DAC6-4B60-A3CE-01E2EA459F29}" type="parTrans" cxnId="{1107AD10-462E-444D-8E7E-17EC4505D323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ru-RU"/>
        </a:p>
      </dgm:t>
    </dgm:pt>
    <dgm:pt modelId="{960B8BFA-B781-4200-93A4-B8078562BA12}" type="sibTrans" cxnId="{1107AD10-462E-444D-8E7E-17EC4505D323}">
      <dgm:prSet/>
      <dgm:spPr/>
      <dgm:t>
        <a:bodyPr/>
        <a:lstStyle/>
        <a:p>
          <a:endParaRPr lang="ru-RU"/>
        </a:p>
      </dgm:t>
    </dgm:pt>
    <dgm:pt modelId="{0906DAB0-6FFA-4EAD-83FF-355148EDCA78}">
      <dgm:prSet custT="1"/>
      <dgm:spPr/>
      <dgm:t>
        <a:bodyPr/>
        <a:lstStyle/>
        <a:p>
          <a:r>
            <a:rPr lang="ru-RU" sz="1200" dirty="0"/>
            <a:t>Примеры лучших достижений студента в развитии</a:t>
          </a:r>
        </a:p>
      </dgm:t>
    </dgm:pt>
    <dgm:pt modelId="{688399F3-C496-49F0-9F84-DE211FF63ECA}" type="parTrans" cxnId="{58693600-4BD3-400E-9B19-395A8F7C6121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57150"/>
      </dgm:spPr>
      <dgm:t>
        <a:bodyPr/>
        <a:lstStyle/>
        <a:p>
          <a:endParaRPr lang="ru-RU"/>
        </a:p>
      </dgm:t>
    </dgm:pt>
    <dgm:pt modelId="{B085F3D3-5B9E-4C9A-84AC-C077075C7CE7}" type="sibTrans" cxnId="{58693600-4BD3-400E-9B19-395A8F7C6121}">
      <dgm:prSet/>
      <dgm:spPr/>
      <dgm:t>
        <a:bodyPr/>
        <a:lstStyle/>
        <a:p>
          <a:endParaRPr lang="ru-RU"/>
        </a:p>
      </dgm:t>
    </dgm:pt>
    <dgm:pt modelId="{D0F0FD78-8406-43AF-98D5-D883153F0466}" type="pres">
      <dgm:prSet presAssocID="{AD641BA6-AEA8-4DDE-8E8F-1D96C9BA0D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8700E8-D3B7-476A-A2B9-EFB54004D8D1}" type="pres">
      <dgm:prSet presAssocID="{C29A7DD2-E44F-47F8-A226-6506CCFEC481}" presName="hierRoot1" presStyleCnt="0"/>
      <dgm:spPr/>
    </dgm:pt>
    <dgm:pt modelId="{B2C5F627-9FFD-45BD-AD18-A483260A20A3}" type="pres">
      <dgm:prSet presAssocID="{C29A7DD2-E44F-47F8-A226-6506CCFEC481}" presName="composite" presStyleCnt="0"/>
      <dgm:spPr/>
    </dgm:pt>
    <dgm:pt modelId="{33C9D247-9C82-4B47-8F1A-55FB5DA1F392}" type="pres">
      <dgm:prSet presAssocID="{C29A7DD2-E44F-47F8-A226-6506CCFEC481}" presName="background" presStyleLbl="node0" presStyleIdx="0" presStyleCnt="1"/>
      <dgm:spPr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B/>
        </a:sp3d>
      </dgm:spPr>
    </dgm:pt>
    <dgm:pt modelId="{9F4A2096-5B68-4836-B5CC-41BAC0233314}" type="pres">
      <dgm:prSet presAssocID="{C29A7DD2-E44F-47F8-A226-6506CCFEC481}" presName="text" presStyleLbl="fgAcc0" presStyleIdx="0" presStyleCnt="1" custScaleX="167210" custScaleY="69170" custLinFactNeighborX="-12739" custLinFactNeighborY="-180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A51C7A-0B6B-4D2E-94A1-FEDC9CBD1F4B}" type="pres">
      <dgm:prSet presAssocID="{C29A7DD2-E44F-47F8-A226-6506CCFEC481}" presName="hierChild2" presStyleCnt="0"/>
      <dgm:spPr/>
    </dgm:pt>
    <dgm:pt modelId="{F79E98E2-3DD1-4F32-AE48-CBD5B424A528}" type="pres">
      <dgm:prSet presAssocID="{E7F9ACCC-5004-42C3-BF28-B59DB0498E38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755A8CC-59D5-4D35-B5EA-9D377F465EC2}" type="pres">
      <dgm:prSet presAssocID="{A04E5279-770A-4EA8-86F7-B9D50598AFB3}" presName="hierRoot2" presStyleCnt="0"/>
      <dgm:spPr/>
    </dgm:pt>
    <dgm:pt modelId="{455D80A8-EE2C-46E4-902C-557857EB35D7}" type="pres">
      <dgm:prSet presAssocID="{A04E5279-770A-4EA8-86F7-B9D50598AFB3}" presName="composite2" presStyleCnt="0"/>
      <dgm:spPr/>
    </dgm:pt>
    <dgm:pt modelId="{B7EFF302-2E91-4305-99F8-97DF9CA957FF}" type="pres">
      <dgm:prSet presAssocID="{A04E5279-770A-4EA8-86F7-B9D50598AFB3}" presName="background2" presStyleLbl="node2" presStyleIdx="0" presStyleCnt="2"/>
      <dgm:spPr>
        <a:gradFill flip="none" rotWithShape="1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</dgm:pt>
    <dgm:pt modelId="{EE353C20-3055-4543-B0A2-A5542B50BCE3}" type="pres">
      <dgm:prSet presAssocID="{A04E5279-770A-4EA8-86F7-B9D50598AFB3}" presName="text2" presStyleLbl="fgAcc2" presStyleIdx="0" presStyleCnt="2" custScaleY="410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FA7196-3113-4476-A777-E5BB28E77DDC}" type="pres">
      <dgm:prSet presAssocID="{A04E5279-770A-4EA8-86F7-B9D50598AFB3}" presName="hierChild3" presStyleCnt="0"/>
      <dgm:spPr/>
    </dgm:pt>
    <dgm:pt modelId="{4A5D6A9D-8457-4567-A6CD-8E03E4DA8101}" type="pres">
      <dgm:prSet presAssocID="{E0F6C7C6-3C52-4726-9467-3B041C514690}" presName="Name17" presStyleLbl="parChTrans1D3" presStyleIdx="0" presStyleCnt="4"/>
      <dgm:spPr/>
      <dgm:t>
        <a:bodyPr/>
        <a:lstStyle/>
        <a:p>
          <a:endParaRPr lang="ru-RU"/>
        </a:p>
      </dgm:t>
    </dgm:pt>
    <dgm:pt modelId="{D1EC3A0A-B8E8-4C51-9EDF-4CAC16C02041}" type="pres">
      <dgm:prSet presAssocID="{1F37B3E3-4D91-4BFE-8980-513F554E9CFC}" presName="hierRoot3" presStyleCnt="0"/>
      <dgm:spPr/>
    </dgm:pt>
    <dgm:pt modelId="{ED6B0EE9-8CA2-4158-A160-83B2C1375910}" type="pres">
      <dgm:prSet presAssocID="{1F37B3E3-4D91-4BFE-8980-513F554E9CFC}" presName="composite3" presStyleCnt="0"/>
      <dgm:spPr/>
    </dgm:pt>
    <dgm:pt modelId="{45DF6358-2881-4647-BE1F-F1B92749D5A3}" type="pres">
      <dgm:prSet presAssocID="{1F37B3E3-4D91-4BFE-8980-513F554E9CFC}" presName="background3" presStyleLbl="node3" presStyleIdx="0" presStyleCnt="4"/>
      <dgm:spPr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</dgm:pt>
    <dgm:pt modelId="{2D638202-DEDB-446D-B495-231967FA323A}" type="pres">
      <dgm:prSet presAssocID="{1F37B3E3-4D91-4BFE-8980-513F554E9CFC}" presName="text3" presStyleLbl="fgAcc3" presStyleIdx="0" presStyleCnt="4" custScaleX="115970" custScaleY="2578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3AE883-C6A4-483C-A8E4-899F38F93B39}" type="pres">
      <dgm:prSet presAssocID="{1F37B3E3-4D91-4BFE-8980-513F554E9CFC}" presName="hierChild4" presStyleCnt="0"/>
      <dgm:spPr/>
    </dgm:pt>
    <dgm:pt modelId="{0C04C2FC-F8D1-4BB5-A2E7-B5861AE92703}" type="pres">
      <dgm:prSet presAssocID="{63B72372-BE5A-44A5-B97D-986540CDEE62}" presName="Name17" presStyleLbl="parChTrans1D3" presStyleIdx="1" presStyleCnt="4"/>
      <dgm:spPr/>
      <dgm:t>
        <a:bodyPr/>
        <a:lstStyle/>
        <a:p>
          <a:endParaRPr lang="ru-RU"/>
        </a:p>
      </dgm:t>
    </dgm:pt>
    <dgm:pt modelId="{21DB5ACA-55F0-49B7-A4B9-5C0DA00C818A}" type="pres">
      <dgm:prSet presAssocID="{04F9C673-2509-4000-ACB3-547B5281B348}" presName="hierRoot3" presStyleCnt="0"/>
      <dgm:spPr/>
    </dgm:pt>
    <dgm:pt modelId="{A47753EB-E3D0-45B3-963D-960231F7BED1}" type="pres">
      <dgm:prSet presAssocID="{04F9C673-2509-4000-ACB3-547B5281B348}" presName="composite3" presStyleCnt="0"/>
      <dgm:spPr/>
    </dgm:pt>
    <dgm:pt modelId="{6796319A-32EF-432F-9885-8FA255D1799D}" type="pres">
      <dgm:prSet presAssocID="{04F9C673-2509-4000-ACB3-547B5281B348}" presName="background3" presStyleLbl="node3" presStyleIdx="1" presStyleCnt="4"/>
      <dgm:spPr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</dgm:pt>
    <dgm:pt modelId="{BDEB871E-DA6C-470C-A51A-DACDE07ADF08}" type="pres">
      <dgm:prSet presAssocID="{04F9C673-2509-4000-ACB3-547B5281B348}" presName="text3" presStyleLbl="fgAcc3" presStyleIdx="1" presStyleCnt="4" custScaleX="129944" custScaleY="2476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69E36B-3C22-4F9B-B032-0A2502487369}" type="pres">
      <dgm:prSet presAssocID="{04F9C673-2509-4000-ACB3-547B5281B348}" presName="hierChild4" presStyleCnt="0"/>
      <dgm:spPr/>
    </dgm:pt>
    <dgm:pt modelId="{DE392DB0-091F-4F74-8385-C2505C1A9746}" type="pres">
      <dgm:prSet presAssocID="{49CB8228-EFF9-4755-B152-9FAEEC5E32D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C457B56-A70F-4B5C-A811-67EF7EDD1ABA}" type="pres">
      <dgm:prSet presAssocID="{C1C21DB4-E996-43E1-AD29-DB028CDD7C93}" presName="hierRoot2" presStyleCnt="0"/>
      <dgm:spPr/>
    </dgm:pt>
    <dgm:pt modelId="{461A311F-6049-4E52-B952-E438E017EDB3}" type="pres">
      <dgm:prSet presAssocID="{C1C21DB4-E996-43E1-AD29-DB028CDD7C93}" presName="composite2" presStyleCnt="0"/>
      <dgm:spPr/>
    </dgm:pt>
    <dgm:pt modelId="{625E04C3-B593-40C3-910A-FBE0AA85CF65}" type="pres">
      <dgm:prSet presAssocID="{C1C21DB4-E996-43E1-AD29-DB028CDD7C93}" presName="background2" presStyleLbl="node2" presStyleIdx="1" presStyleCnt="2"/>
      <dgm:spPr>
        <a:gradFill flip="none" rotWithShape="1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</dgm:pt>
    <dgm:pt modelId="{080BF6F4-0FDB-424B-A3B4-05A30C61361F}" type="pres">
      <dgm:prSet presAssocID="{C1C21DB4-E996-43E1-AD29-DB028CDD7C93}" presName="text2" presStyleLbl="fgAcc2" presStyleIdx="1" presStyleCnt="2" custScaleY="410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E74DEF-767F-4D4D-B91B-C9BA5B998961}" type="pres">
      <dgm:prSet presAssocID="{C1C21DB4-E996-43E1-AD29-DB028CDD7C93}" presName="hierChild3" presStyleCnt="0"/>
      <dgm:spPr/>
    </dgm:pt>
    <dgm:pt modelId="{C596BAF3-A29D-4A19-B5EB-DC9ED487FF47}" type="pres">
      <dgm:prSet presAssocID="{1169AAB4-DAC6-4B60-A3CE-01E2EA459F29}" presName="Name17" presStyleLbl="parChTrans1D3" presStyleIdx="2" presStyleCnt="4"/>
      <dgm:spPr/>
      <dgm:t>
        <a:bodyPr/>
        <a:lstStyle/>
        <a:p>
          <a:endParaRPr lang="ru-RU"/>
        </a:p>
      </dgm:t>
    </dgm:pt>
    <dgm:pt modelId="{C512E921-FEC3-4402-9369-B1CACE7BF857}" type="pres">
      <dgm:prSet presAssocID="{5C14679F-B147-4DCE-986A-D6A31072D3EC}" presName="hierRoot3" presStyleCnt="0"/>
      <dgm:spPr/>
    </dgm:pt>
    <dgm:pt modelId="{05F671B0-7F39-4190-BA94-5738D417A284}" type="pres">
      <dgm:prSet presAssocID="{5C14679F-B147-4DCE-986A-D6A31072D3EC}" presName="composite3" presStyleCnt="0"/>
      <dgm:spPr/>
    </dgm:pt>
    <dgm:pt modelId="{2FFF5401-CCC5-48C0-B9FD-EE0F57A4225D}" type="pres">
      <dgm:prSet presAssocID="{5C14679F-B147-4DCE-986A-D6A31072D3EC}" presName="background3" presStyleLbl="node3" presStyleIdx="2" presStyleCnt="4"/>
      <dgm:spPr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</dgm:pt>
    <dgm:pt modelId="{EA5E263C-D7E9-4D2D-BD21-7FB0E7A55B19}" type="pres">
      <dgm:prSet presAssocID="{5C14679F-B147-4DCE-986A-D6A31072D3EC}" presName="text3" presStyleLbl="fgAcc3" presStyleIdx="2" presStyleCnt="4" custScaleX="132413" custScaleY="2350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66977E-25F3-436F-9B96-461ED48B91C6}" type="pres">
      <dgm:prSet presAssocID="{5C14679F-B147-4DCE-986A-D6A31072D3EC}" presName="hierChild4" presStyleCnt="0"/>
      <dgm:spPr/>
    </dgm:pt>
    <dgm:pt modelId="{C3E8C6A4-3E01-4FDC-AF3F-44C088BB8CB7}" type="pres">
      <dgm:prSet presAssocID="{688399F3-C496-49F0-9F84-DE211FF63ECA}" presName="Name17" presStyleLbl="parChTrans1D3" presStyleIdx="3" presStyleCnt="4"/>
      <dgm:spPr/>
      <dgm:t>
        <a:bodyPr/>
        <a:lstStyle/>
        <a:p>
          <a:endParaRPr lang="ru-RU"/>
        </a:p>
      </dgm:t>
    </dgm:pt>
    <dgm:pt modelId="{78EE6D3B-68F6-42A4-B219-99E49A08FFD4}" type="pres">
      <dgm:prSet presAssocID="{0906DAB0-6FFA-4EAD-83FF-355148EDCA78}" presName="hierRoot3" presStyleCnt="0"/>
      <dgm:spPr/>
    </dgm:pt>
    <dgm:pt modelId="{5812D91E-C5A5-4ADB-AA31-52B4C2C4C10F}" type="pres">
      <dgm:prSet presAssocID="{0906DAB0-6FFA-4EAD-83FF-355148EDCA78}" presName="composite3" presStyleCnt="0"/>
      <dgm:spPr/>
    </dgm:pt>
    <dgm:pt modelId="{1D0DFEF5-2C32-4D09-9773-9BC7CBAD7892}" type="pres">
      <dgm:prSet presAssocID="{0906DAB0-6FFA-4EAD-83FF-355148EDCA78}" presName="background3" presStyleLbl="node3" presStyleIdx="3" presStyleCnt="4"/>
      <dgm:spPr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</dgm:pt>
    <dgm:pt modelId="{2B63928C-32C9-4C24-ABCC-2E9F8067A21F}" type="pres">
      <dgm:prSet presAssocID="{0906DAB0-6FFA-4EAD-83FF-355148EDCA78}" presName="text3" presStyleLbl="fgAcc3" presStyleIdx="3" presStyleCnt="4" custScaleX="68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3BAC7F-A303-4FC9-9204-4AD2CF9143C3}" type="pres">
      <dgm:prSet presAssocID="{0906DAB0-6FFA-4EAD-83FF-355148EDCA78}" presName="hierChild4" presStyleCnt="0"/>
      <dgm:spPr/>
    </dgm:pt>
  </dgm:ptLst>
  <dgm:cxnLst>
    <dgm:cxn modelId="{EE8CF773-55DA-41E3-AC27-99B382261B79}" type="presOf" srcId="{E0F6C7C6-3C52-4726-9467-3B041C514690}" destId="{4A5D6A9D-8457-4567-A6CD-8E03E4DA8101}" srcOrd="0" destOrd="0" presId="urn:microsoft.com/office/officeart/2005/8/layout/hierarchy1"/>
    <dgm:cxn modelId="{14BA0643-E789-41CA-ABAB-2629EEF41075}" type="presOf" srcId="{5C14679F-B147-4DCE-986A-D6A31072D3EC}" destId="{EA5E263C-D7E9-4D2D-BD21-7FB0E7A55B19}" srcOrd="0" destOrd="0" presId="urn:microsoft.com/office/officeart/2005/8/layout/hierarchy1"/>
    <dgm:cxn modelId="{2116EFC4-1B1E-4E0D-829E-4E17CD2CCBD1}" type="presOf" srcId="{1169AAB4-DAC6-4B60-A3CE-01E2EA459F29}" destId="{C596BAF3-A29D-4A19-B5EB-DC9ED487FF47}" srcOrd="0" destOrd="0" presId="urn:microsoft.com/office/officeart/2005/8/layout/hierarchy1"/>
    <dgm:cxn modelId="{B5A5F117-9C06-4EEA-86BF-C71197CBDE90}" type="presOf" srcId="{AD641BA6-AEA8-4DDE-8E8F-1D96C9BA0D80}" destId="{D0F0FD78-8406-43AF-98D5-D883153F0466}" srcOrd="0" destOrd="0" presId="urn:microsoft.com/office/officeart/2005/8/layout/hierarchy1"/>
    <dgm:cxn modelId="{C6E6F8C4-BFF8-4C06-B925-EA4D4CD7983B}" type="presOf" srcId="{688399F3-C496-49F0-9F84-DE211FF63ECA}" destId="{C3E8C6A4-3E01-4FDC-AF3F-44C088BB8CB7}" srcOrd="0" destOrd="0" presId="urn:microsoft.com/office/officeart/2005/8/layout/hierarchy1"/>
    <dgm:cxn modelId="{8C4703DE-0DDD-4DF3-B40C-E8FBBC0B005D}" type="presOf" srcId="{0906DAB0-6FFA-4EAD-83FF-355148EDCA78}" destId="{2B63928C-32C9-4C24-ABCC-2E9F8067A21F}" srcOrd="0" destOrd="0" presId="urn:microsoft.com/office/officeart/2005/8/layout/hierarchy1"/>
    <dgm:cxn modelId="{B1BADD86-F6DA-4F5F-B3F9-E1D3B0393581}" srcId="{A04E5279-770A-4EA8-86F7-B9D50598AFB3}" destId="{1F37B3E3-4D91-4BFE-8980-513F554E9CFC}" srcOrd="0" destOrd="0" parTransId="{E0F6C7C6-3C52-4726-9467-3B041C514690}" sibTransId="{A0CAAC8A-F5B7-40E3-9B75-AD7F4530B26D}"/>
    <dgm:cxn modelId="{21767F60-B71D-4D8D-BB1D-60536083328C}" srcId="{C29A7DD2-E44F-47F8-A226-6506CCFEC481}" destId="{C1C21DB4-E996-43E1-AD29-DB028CDD7C93}" srcOrd="1" destOrd="0" parTransId="{49CB8228-EFF9-4755-B152-9FAEEC5E32DF}" sibTransId="{71FFDDEF-08D8-41D9-92DB-C8926351F8A0}"/>
    <dgm:cxn modelId="{552F5591-2201-4CEA-B8AC-A503DE00F80F}" type="presOf" srcId="{C1C21DB4-E996-43E1-AD29-DB028CDD7C93}" destId="{080BF6F4-0FDB-424B-A3B4-05A30C61361F}" srcOrd="0" destOrd="0" presId="urn:microsoft.com/office/officeart/2005/8/layout/hierarchy1"/>
    <dgm:cxn modelId="{58693600-4BD3-400E-9B19-395A8F7C6121}" srcId="{C1C21DB4-E996-43E1-AD29-DB028CDD7C93}" destId="{0906DAB0-6FFA-4EAD-83FF-355148EDCA78}" srcOrd="1" destOrd="0" parTransId="{688399F3-C496-49F0-9F84-DE211FF63ECA}" sibTransId="{B085F3D3-5B9E-4C9A-84AC-C077075C7CE7}"/>
    <dgm:cxn modelId="{88C073B3-3FD6-4C27-BD88-8B0CCCFBC974}" type="presOf" srcId="{A04E5279-770A-4EA8-86F7-B9D50598AFB3}" destId="{EE353C20-3055-4543-B0A2-A5542B50BCE3}" srcOrd="0" destOrd="0" presId="urn:microsoft.com/office/officeart/2005/8/layout/hierarchy1"/>
    <dgm:cxn modelId="{1107AD10-462E-444D-8E7E-17EC4505D323}" srcId="{C1C21DB4-E996-43E1-AD29-DB028CDD7C93}" destId="{5C14679F-B147-4DCE-986A-D6A31072D3EC}" srcOrd="0" destOrd="0" parTransId="{1169AAB4-DAC6-4B60-A3CE-01E2EA459F29}" sibTransId="{960B8BFA-B781-4200-93A4-B8078562BA12}"/>
    <dgm:cxn modelId="{CF71992A-40DC-4C2C-BABA-A4FCC7B02004}" type="presOf" srcId="{04F9C673-2509-4000-ACB3-547B5281B348}" destId="{BDEB871E-DA6C-470C-A51A-DACDE07ADF08}" srcOrd="0" destOrd="0" presId="urn:microsoft.com/office/officeart/2005/8/layout/hierarchy1"/>
    <dgm:cxn modelId="{4AB469DE-7539-4B44-973D-882A0C164F9A}" type="presOf" srcId="{1F37B3E3-4D91-4BFE-8980-513F554E9CFC}" destId="{2D638202-DEDB-446D-B495-231967FA323A}" srcOrd="0" destOrd="0" presId="urn:microsoft.com/office/officeart/2005/8/layout/hierarchy1"/>
    <dgm:cxn modelId="{4858E08C-99DF-49DC-8C3B-CFE9B37A1D5B}" type="presOf" srcId="{49CB8228-EFF9-4755-B152-9FAEEC5E32DF}" destId="{DE392DB0-091F-4F74-8385-C2505C1A9746}" srcOrd="0" destOrd="0" presId="urn:microsoft.com/office/officeart/2005/8/layout/hierarchy1"/>
    <dgm:cxn modelId="{5D416135-7491-4E54-B6A8-7AD14F4E2D4A}" type="presOf" srcId="{63B72372-BE5A-44A5-B97D-986540CDEE62}" destId="{0C04C2FC-F8D1-4BB5-A2E7-B5861AE92703}" srcOrd="0" destOrd="0" presId="urn:microsoft.com/office/officeart/2005/8/layout/hierarchy1"/>
    <dgm:cxn modelId="{97D69740-F505-4FA4-9E03-090D1E6D4A9E}" type="presOf" srcId="{E7F9ACCC-5004-42C3-BF28-B59DB0498E38}" destId="{F79E98E2-3DD1-4F32-AE48-CBD5B424A528}" srcOrd="0" destOrd="0" presId="urn:microsoft.com/office/officeart/2005/8/layout/hierarchy1"/>
    <dgm:cxn modelId="{AF593FF5-33B0-46AA-9828-57A5CAE8885B}" srcId="{AD641BA6-AEA8-4DDE-8E8F-1D96C9BA0D80}" destId="{C29A7DD2-E44F-47F8-A226-6506CCFEC481}" srcOrd="0" destOrd="0" parTransId="{765AEB3A-6951-4952-B395-55475ED11C29}" sibTransId="{492C42AA-878E-4F20-9ABF-918A548074FE}"/>
    <dgm:cxn modelId="{7C684265-F76C-40EA-B339-0C4DF8CDF124}" type="presOf" srcId="{C29A7DD2-E44F-47F8-A226-6506CCFEC481}" destId="{9F4A2096-5B68-4836-B5CC-41BAC0233314}" srcOrd="0" destOrd="0" presId="urn:microsoft.com/office/officeart/2005/8/layout/hierarchy1"/>
    <dgm:cxn modelId="{6E2AFBDD-0FA5-4B94-87BA-13CB1BA0DD08}" srcId="{A04E5279-770A-4EA8-86F7-B9D50598AFB3}" destId="{04F9C673-2509-4000-ACB3-547B5281B348}" srcOrd="1" destOrd="0" parTransId="{63B72372-BE5A-44A5-B97D-986540CDEE62}" sibTransId="{22BC8360-5E2B-4632-9E4A-B36B4D6C9876}"/>
    <dgm:cxn modelId="{2AC4C84E-4E85-4020-9488-A38450F22656}" srcId="{C29A7DD2-E44F-47F8-A226-6506CCFEC481}" destId="{A04E5279-770A-4EA8-86F7-B9D50598AFB3}" srcOrd="0" destOrd="0" parTransId="{E7F9ACCC-5004-42C3-BF28-B59DB0498E38}" sibTransId="{04B877A1-30C3-45AB-8E2F-3CE19A913A7E}"/>
    <dgm:cxn modelId="{D26B378D-FD4C-434C-832F-469620286689}" type="presParOf" srcId="{D0F0FD78-8406-43AF-98D5-D883153F0466}" destId="{328700E8-D3B7-476A-A2B9-EFB54004D8D1}" srcOrd="0" destOrd="0" presId="urn:microsoft.com/office/officeart/2005/8/layout/hierarchy1"/>
    <dgm:cxn modelId="{A11CDB0F-3D85-44E3-A59C-EB7BE7561B32}" type="presParOf" srcId="{328700E8-D3B7-476A-A2B9-EFB54004D8D1}" destId="{B2C5F627-9FFD-45BD-AD18-A483260A20A3}" srcOrd="0" destOrd="0" presId="urn:microsoft.com/office/officeart/2005/8/layout/hierarchy1"/>
    <dgm:cxn modelId="{C72C44DF-312F-4BAD-8978-6267CC1D6133}" type="presParOf" srcId="{B2C5F627-9FFD-45BD-AD18-A483260A20A3}" destId="{33C9D247-9C82-4B47-8F1A-55FB5DA1F392}" srcOrd="0" destOrd="0" presId="urn:microsoft.com/office/officeart/2005/8/layout/hierarchy1"/>
    <dgm:cxn modelId="{A52124B1-1068-48D6-8814-8BB5367D27E4}" type="presParOf" srcId="{B2C5F627-9FFD-45BD-AD18-A483260A20A3}" destId="{9F4A2096-5B68-4836-B5CC-41BAC0233314}" srcOrd="1" destOrd="0" presId="urn:microsoft.com/office/officeart/2005/8/layout/hierarchy1"/>
    <dgm:cxn modelId="{1A3E91A7-59A5-40B4-8E52-29640574D610}" type="presParOf" srcId="{328700E8-D3B7-476A-A2B9-EFB54004D8D1}" destId="{CFA51C7A-0B6B-4D2E-94A1-FEDC9CBD1F4B}" srcOrd="1" destOrd="0" presId="urn:microsoft.com/office/officeart/2005/8/layout/hierarchy1"/>
    <dgm:cxn modelId="{B6F03888-80D3-4B53-8B78-95FDCBEA59D1}" type="presParOf" srcId="{CFA51C7A-0B6B-4D2E-94A1-FEDC9CBD1F4B}" destId="{F79E98E2-3DD1-4F32-AE48-CBD5B424A528}" srcOrd="0" destOrd="0" presId="urn:microsoft.com/office/officeart/2005/8/layout/hierarchy1"/>
    <dgm:cxn modelId="{75529413-3B69-4F79-B32E-AE9B239690F8}" type="presParOf" srcId="{CFA51C7A-0B6B-4D2E-94A1-FEDC9CBD1F4B}" destId="{F755A8CC-59D5-4D35-B5EA-9D377F465EC2}" srcOrd="1" destOrd="0" presId="urn:microsoft.com/office/officeart/2005/8/layout/hierarchy1"/>
    <dgm:cxn modelId="{4F173368-3705-4E5D-A29E-2D553F823374}" type="presParOf" srcId="{F755A8CC-59D5-4D35-B5EA-9D377F465EC2}" destId="{455D80A8-EE2C-46E4-902C-557857EB35D7}" srcOrd="0" destOrd="0" presId="urn:microsoft.com/office/officeart/2005/8/layout/hierarchy1"/>
    <dgm:cxn modelId="{B19D839F-3E4C-4092-ABA0-B4F972ECB426}" type="presParOf" srcId="{455D80A8-EE2C-46E4-902C-557857EB35D7}" destId="{B7EFF302-2E91-4305-99F8-97DF9CA957FF}" srcOrd="0" destOrd="0" presId="urn:microsoft.com/office/officeart/2005/8/layout/hierarchy1"/>
    <dgm:cxn modelId="{0E852622-54CE-48B7-BF0F-1A7AA00B77D7}" type="presParOf" srcId="{455D80A8-EE2C-46E4-902C-557857EB35D7}" destId="{EE353C20-3055-4543-B0A2-A5542B50BCE3}" srcOrd="1" destOrd="0" presId="urn:microsoft.com/office/officeart/2005/8/layout/hierarchy1"/>
    <dgm:cxn modelId="{49ECB06A-909E-4917-A560-43F2AD6D4A76}" type="presParOf" srcId="{F755A8CC-59D5-4D35-B5EA-9D377F465EC2}" destId="{BEFA7196-3113-4476-A777-E5BB28E77DDC}" srcOrd="1" destOrd="0" presId="urn:microsoft.com/office/officeart/2005/8/layout/hierarchy1"/>
    <dgm:cxn modelId="{9D613379-8F92-4694-87DD-D2F58521CBA0}" type="presParOf" srcId="{BEFA7196-3113-4476-A777-E5BB28E77DDC}" destId="{4A5D6A9D-8457-4567-A6CD-8E03E4DA8101}" srcOrd="0" destOrd="0" presId="urn:microsoft.com/office/officeart/2005/8/layout/hierarchy1"/>
    <dgm:cxn modelId="{7490670C-5ECF-4369-81E3-1B94586D22EE}" type="presParOf" srcId="{BEFA7196-3113-4476-A777-E5BB28E77DDC}" destId="{D1EC3A0A-B8E8-4C51-9EDF-4CAC16C02041}" srcOrd="1" destOrd="0" presId="urn:microsoft.com/office/officeart/2005/8/layout/hierarchy1"/>
    <dgm:cxn modelId="{024D1784-4E95-405C-A574-34F0169D5DB0}" type="presParOf" srcId="{D1EC3A0A-B8E8-4C51-9EDF-4CAC16C02041}" destId="{ED6B0EE9-8CA2-4158-A160-83B2C1375910}" srcOrd="0" destOrd="0" presId="urn:microsoft.com/office/officeart/2005/8/layout/hierarchy1"/>
    <dgm:cxn modelId="{B5C2407A-5BF3-4ABB-892F-0CBCADD3F043}" type="presParOf" srcId="{ED6B0EE9-8CA2-4158-A160-83B2C1375910}" destId="{45DF6358-2881-4647-BE1F-F1B92749D5A3}" srcOrd="0" destOrd="0" presId="urn:microsoft.com/office/officeart/2005/8/layout/hierarchy1"/>
    <dgm:cxn modelId="{DA3C60D9-83FC-4C9C-BE60-D26FB0B21E40}" type="presParOf" srcId="{ED6B0EE9-8CA2-4158-A160-83B2C1375910}" destId="{2D638202-DEDB-446D-B495-231967FA323A}" srcOrd="1" destOrd="0" presId="urn:microsoft.com/office/officeart/2005/8/layout/hierarchy1"/>
    <dgm:cxn modelId="{C8C5616D-D006-4458-BF7C-1D1375A602FF}" type="presParOf" srcId="{D1EC3A0A-B8E8-4C51-9EDF-4CAC16C02041}" destId="{6B3AE883-C6A4-483C-A8E4-899F38F93B39}" srcOrd="1" destOrd="0" presId="urn:microsoft.com/office/officeart/2005/8/layout/hierarchy1"/>
    <dgm:cxn modelId="{4927579C-8FF6-4A31-9182-6B7949E2026B}" type="presParOf" srcId="{BEFA7196-3113-4476-A777-E5BB28E77DDC}" destId="{0C04C2FC-F8D1-4BB5-A2E7-B5861AE92703}" srcOrd="2" destOrd="0" presId="urn:microsoft.com/office/officeart/2005/8/layout/hierarchy1"/>
    <dgm:cxn modelId="{590563A4-F64A-4B14-AF25-F043A15B7622}" type="presParOf" srcId="{BEFA7196-3113-4476-A777-E5BB28E77DDC}" destId="{21DB5ACA-55F0-49B7-A4B9-5C0DA00C818A}" srcOrd="3" destOrd="0" presId="urn:microsoft.com/office/officeart/2005/8/layout/hierarchy1"/>
    <dgm:cxn modelId="{B782998F-0220-4F45-B69E-15B2A6133B1D}" type="presParOf" srcId="{21DB5ACA-55F0-49B7-A4B9-5C0DA00C818A}" destId="{A47753EB-E3D0-45B3-963D-960231F7BED1}" srcOrd="0" destOrd="0" presId="urn:microsoft.com/office/officeart/2005/8/layout/hierarchy1"/>
    <dgm:cxn modelId="{2D9BD328-F7CF-455C-89C0-91E7FFE11FB8}" type="presParOf" srcId="{A47753EB-E3D0-45B3-963D-960231F7BED1}" destId="{6796319A-32EF-432F-9885-8FA255D1799D}" srcOrd="0" destOrd="0" presId="urn:microsoft.com/office/officeart/2005/8/layout/hierarchy1"/>
    <dgm:cxn modelId="{A1FC928F-A303-43C6-88A0-AFE19BF8B34B}" type="presParOf" srcId="{A47753EB-E3D0-45B3-963D-960231F7BED1}" destId="{BDEB871E-DA6C-470C-A51A-DACDE07ADF08}" srcOrd="1" destOrd="0" presId="urn:microsoft.com/office/officeart/2005/8/layout/hierarchy1"/>
    <dgm:cxn modelId="{DBE2AD39-3155-4D46-98A9-DCA04814D121}" type="presParOf" srcId="{21DB5ACA-55F0-49B7-A4B9-5C0DA00C818A}" destId="{8E69E36B-3C22-4F9B-B032-0A2502487369}" srcOrd="1" destOrd="0" presId="urn:microsoft.com/office/officeart/2005/8/layout/hierarchy1"/>
    <dgm:cxn modelId="{D2BE41BD-C646-4648-9C05-B2FDC90ED600}" type="presParOf" srcId="{CFA51C7A-0B6B-4D2E-94A1-FEDC9CBD1F4B}" destId="{DE392DB0-091F-4F74-8385-C2505C1A9746}" srcOrd="2" destOrd="0" presId="urn:microsoft.com/office/officeart/2005/8/layout/hierarchy1"/>
    <dgm:cxn modelId="{67EC2953-AA32-466F-8154-DD7111D67B52}" type="presParOf" srcId="{CFA51C7A-0B6B-4D2E-94A1-FEDC9CBD1F4B}" destId="{EC457B56-A70F-4B5C-A811-67EF7EDD1ABA}" srcOrd="3" destOrd="0" presId="urn:microsoft.com/office/officeart/2005/8/layout/hierarchy1"/>
    <dgm:cxn modelId="{29E97EB5-E13B-4ACB-A4BC-3E989901B8A4}" type="presParOf" srcId="{EC457B56-A70F-4B5C-A811-67EF7EDD1ABA}" destId="{461A311F-6049-4E52-B952-E438E017EDB3}" srcOrd="0" destOrd="0" presId="urn:microsoft.com/office/officeart/2005/8/layout/hierarchy1"/>
    <dgm:cxn modelId="{C4711B67-8CC7-4E86-8598-682AAE3965B8}" type="presParOf" srcId="{461A311F-6049-4E52-B952-E438E017EDB3}" destId="{625E04C3-B593-40C3-910A-FBE0AA85CF65}" srcOrd="0" destOrd="0" presId="urn:microsoft.com/office/officeart/2005/8/layout/hierarchy1"/>
    <dgm:cxn modelId="{0368C617-C150-4EE8-87C1-5934321DA56D}" type="presParOf" srcId="{461A311F-6049-4E52-B952-E438E017EDB3}" destId="{080BF6F4-0FDB-424B-A3B4-05A30C61361F}" srcOrd="1" destOrd="0" presId="urn:microsoft.com/office/officeart/2005/8/layout/hierarchy1"/>
    <dgm:cxn modelId="{6AC494CF-0693-4333-BBC8-BDB8C352C9AB}" type="presParOf" srcId="{EC457B56-A70F-4B5C-A811-67EF7EDD1ABA}" destId="{96E74DEF-767F-4D4D-B91B-C9BA5B998961}" srcOrd="1" destOrd="0" presId="urn:microsoft.com/office/officeart/2005/8/layout/hierarchy1"/>
    <dgm:cxn modelId="{1E56EA7A-0382-459B-8453-6C3FF07B0F75}" type="presParOf" srcId="{96E74DEF-767F-4D4D-B91B-C9BA5B998961}" destId="{C596BAF3-A29D-4A19-B5EB-DC9ED487FF47}" srcOrd="0" destOrd="0" presId="urn:microsoft.com/office/officeart/2005/8/layout/hierarchy1"/>
    <dgm:cxn modelId="{896F0461-AA66-4137-BAB2-1B4281C7C617}" type="presParOf" srcId="{96E74DEF-767F-4D4D-B91B-C9BA5B998961}" destId="{C512E921-FEC3-4402-9369-B1CACE7BF857}" srcOrd="1" destOrd="0" presId="urn:microsoft.com/office/officeart/2005/8/layout/hierarchy1"/>
    <dgm:cxn modelId="{AB11845B-71F8-4D64-9D72-E5B018E04B0B}" type="presParOf" srcId="{C512E921-FEC3-4402-9369-B1CACE7BF857}" destId="{05F671B0-7F39-4190-BA94-5738D417A284}" srcOrd="0" destOrd="0" presId="urn:microsoft.com/office/officeart/2005/8/layout/hierarchy1"/>
    <dgm:cxn modelId="{CE1B4C1E-1C96-4C38-96CC-D20D3C34DCFC}" type="presParOf" srcId="{05F671B0-7F39-4190-BA94-5738D417A284}" destId="{2FFF5401-CCC5-48C0-B9FD-EE0F57A4225D}" srcOrd="0" destOrd="0" presId="urn:microsoft.com/office/officeart/2005/8/layout/hierarchy1"/>
    <dgm:cxn modelId="{01BA77D0-DBD0-41DD-A72B-90005FF821D2}" type="presParOf" srcId="{05F671B0-7F39-4190-BA94-5738D417A284}" destId="{EA5E263C-D7E9-4D2D-BD21-7FB0E7A55B19}" srcOrd="1" destOrd="0" presId="urn:microsoft.com/office/officeart/2005/8/layout/hierarchy1"/>
    <dgm:cxn modelId="{CFB97B07-B915-4F06-87B6-F2C8E1123B8E}" type="presParOf" srcId="{C512E921-FEC3-4402-9369-B1CACE7BF857}" destId="{0A66977E-25F3-436F-9B96-461ED48B91C6}" srcOrd="1" destOrd="0" presId="urn:microsoft.com/office/officeart/2005/8/layout/hierarchy1"/>
    <dgm:cxn modelId="{F8E9DC0F-812F-4706-A5DC-23BC79907D1B}" type="presParOf" srcId="{96E74DEF-767F-4D4D-B91B-C9BA5B998961}" destId="{C3E8C6A4-3E01-4FDC-AF3F-44C088BB8CB7}" srcOrd="2" destOrd="0" presId="urn:microsoft.com/office/officeart/2005/8/layout/hierarchy1"/>
    <dgm:cxn modelId="{9BF8D7BF-D448-4EB6-AF42-339BD35D88F1}" type="presParOf" srcId="{96E74DEF-767F-4D4D-B91B-C9BA5B998961}" destId="{78EE6D3B-68F6-42A4-B219-99E49A08FFD4}" srcOrd="3" destOrd="0" presId="urn:microsoft.com/office/officeart/2005/8/layout/hierarchy1"/>
    <dgm:cxn modelId="{B6A2F2FA-0E60-4DB0-A34D-84B4CD2BF56A}" type="presParOf" srcId="{78EE6D3B-68F6-42A4-B219-99E49A08FFD4}" destId="{5812D91E-C5A5-4ADB-AA31-52B4C2C4C10F}" srcOrd="0" destOrd="0" presId="urn:microsoft.com/office/officeart/2005/8/layout/hierarchy1"/>
    <dgm:cxn modelId="{99D94654-E344-42EF-9FF6-53ED02D1E25F}" type="presParOf" srcId="{5812D91E-C5A5-4ADB-AA31-52B4C2C4C10F}" destId="{1D0DFEF5-2C32-4D09-9773-9BC7CBAD7892}" srcOrd="0" destOrd="0" presId="urn:microsoft.com/office/officeart/2005/8/layout/hierarchy1"/>
    <dgm:cxn modelId="{9CD3C20B-7D07-4EE1-8A19-F9209A6AA2E4}" type="presParOf" srcId="{5812D91E-C5A5-4ADB-AA31-52B4C2C4C10F}" destId="{2B63928C-32C9-4C24-ABCC-2E9F8067A21F}" srcOrd="1" destOrd="0" presId="urn:microsoft.com/office/officeart/2005/8/layout/hierarchy1"/>
    <dgm:cxn modelId="{66EC61AD-2EF1-4C88-A95A-4828A9DBCB24}" type="presParOf" srcId="{78EE6D3B-68F6-42A4-B219-99E49A08FFD4}" destId="{843BAC7F-A303-4FC9-9204-4AD2CF9143C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18E13F8-B137-4620-859C-2EC9FB79142A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EAD677-F526-4F34-97BA-E9F299A94884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>
              <a:latin typeface="+mn-lt"/>
              <a:cs typeface="Times New Roman" pitchFamily="18" charset="0"/>
            </a:rPr>
            <a:t>H.C. </a:t>
          </a:r>
          <a:r>
            <a:rPr lang="ru-RU" sz="2000" b="1" dirty="0" err="1">
              <a:latin typeface="+mn-lt"/>
              <a:cs typeface="Times New Roman" pitchFamily="18" charset="0"/>
            </a:rPr>
            <a:t>Barrett</a:t>
          </a:r>
          <a:r>
            <a:rPr lang="ru-RU" sz="2000" b="1" dirty="0">
              <a:latin typeface="+mn-lt"/>
              <a:cs typeface="Times New Roman" pitchFamily="18" charset="0"/>
            </a:rPr>
            <a:t> </a:t>
          </a:r>
          <a:endParaRPr lang="ru-RU" sz="2000" b="1" dirty="0">
            <a:latin typeface="+mn-lt"/>
          </a:endParaRPr>
        </a:p>
      </dgm:t>
    </dgm:pt>
    <dgm:pt modelId="{5C90C981-58BB-436A-9DF3-02E0049DDEE2}" type="parTrans" cxnId="{BDC8B63A-736E-42C8-8029-A62652339DBE}">
      <dgm:prSet/>
      <dgm:spPr/>
      <dgm:t>
        <a:bodyPr/>
        <a:lstStyle/>
        <a:p>
          <a:endParaRPr lang="ru-RU"/>
        </a:p>
      </dgm:t>
    </dgm:pt>
    <dgm:pt modelId="{6628822E-4E5C-42FF-B3CA-047687C3E1C0}" type="sibTrans" cxnId="{BDC8B63A-736E-42C8-8029-A62652339DBE}">
      <dgm:prSet/>
      <dgm:spPr/>
      <dgm:t>
        <a:bodyPr/>
        <a:lstStyle/>
        <a:p>
          <a:endParaRPr lang="ru-RU"/>
        </a:p>
      </dgm:t>
    </dgm:pt>
    <dgm:pt modelId="{ECD9C159-A60A-44DC-AAC2-82982C2E001A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0" indent="0">
            <a:lnSpc>
              <a:spcPct val="100000"/>
            </a:lnSpc>
            <a:spcAft>
              <a:spcPts val="0"/>
            </a:spcAft>
          </a:pPr>
          <a:r>
            <a:rPr lang="ru-RU" sz="2000" dirty="0">
              <a:solidFill>
                <a:srgbClr val="000000"/>
              </a:solidFill>
              <a:latin typeface="+mn-lt"/>
              <a:cs typeface="Times New Roman" pitchFamily="18" charset="0"/>
            </a:rPr>
            <a:t>1. Накопление, сбор артефактов</a:t>
          </a:r>
        </a:p>
      </dgm:t>
    </dgm:pt>
    <dgm:pt modelId="{C883DE53-340E-41F3-A1E6-34C19D3906AE}" type="parTrans" cxnId="{CA673E45-BB98-499D-87BB-7C1B3A642CA0}">
      <dgm:prSet/>
      <dgm:spPr/>
      <dgm:t>
        <a:bodyPr/>
        <a:lstStyle/>
        <a:p>
          <a:endParaRPr lang="ru-RU"/>
        </a:p>
      </dgm:t>
    </dgm:pt>
    <dgm:pt modelId="{E4F8735B-4C3A-44FE-B704-68BA451BBD86}" type="sibTrans" cxnId="{CA673E45-BB98-499D-87BB-7C1B3A642CA0}">
      <dgm:prSet/>
      <dgm:spPr/>
      <dgm:t>
        <a:bodyPr/>
        <a:lstStyle/>
        <a:p>
          <a:endParaRPr lang="ru-RU"/>
        </a:p>
      </dgm:t>
    </dgm:pt>
    <dgm:pt modelId="{EF46164B-DF92-457C-9677-F0194D7F2358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dirty="0">
              <a:solidFill>
                <a:srgbClr val="000000"/>
              </a:solidFill>
              <a:latin typeface="+mn-lt"/>
              <a:cs typeface="Times New Roman" pitchFamily="18" charset="0"/>
            </a:rPr>
            <a:t>2. Отбор информации</a:t>
          </a:r>
        </a:p>
      </dgm:t>
    </dgm:pt>
    <dgm:pt modelId="{C9E2B995-0637-4796-817B-7C3075DC9E4A}" type="parTrans" cxnId="{7B978DE4-4144-4FE6-B117-BA6889B547CF}">
      <dgm:prSet/>
      <dgm:spPr/>
      <dgm:t>
        <a:bodyPr/>
        <a:lstStyle/>
        <a:p>
          <a:endParaRPr lang="ru-RU"/>
        </a:p>
      </dgm:t>
    </dgm:pt>
    <dgm:pt modelId="{35D171F5-46F7-4CB5-9995-2206EEDBB823}" type="sibTrans" cxnId="{7B978DE4-4144-4FE6-B117-BA6889B547CF}">
      <dgm:prSet/>
      <dgm:spPr/>
      <dgm:t>
        <a:bodyPr/>
        <a:lstStyle/>
        <a:p>
          <a:endParaRPr lang="ru-RU"/>
        </a:p>
      </dgm:t>
    </dgm:pt>
    <dgm:pt modelId="{49586F28-D59B-4BB7-A6B4-520B806027B0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dirty="0">
              <a:solidFill>
                <a:srgbClr val="000000"/>
              </a:solidFill>
              <a:latin typeface="+mn-lt"/>
              <a:cs typeface="Times New Roman" pitchFamily="18" charset="0"/>
            </a:rPr>
            <a:t>4. Перспективная оценка</a:t>
          </a:r>
        </a:p>
      </dgm:t>
    </dgm:pt>
    <dgm:pt modelId="{2AFC4287-67E5-47B5-B292-14BFFF1D9449}" type="parTrans" cxnId="{BDC4CF55-39C8-47AE-8B31-8FDDE0D694CD}">
      <dgm:prSet/>
      <dgm:spPr/>
      <dgm:t>
        <a:bodyPr/>
        <a:lstStyle/>
        <a:p>
          <a:endParaRPr lang="ru-RU"/>
        </a:p>
      </dgm:t>
    </dgm:pt>
    <dgm:pt modelId="{26B17F9A-63DD-4DBD-8DA2-EBCC07DC68DD}" type="sibTrans" cxnId="{BDC4CF55-39C8-47AE-8B31-8FDDE0D694CD}">
      <dgm:prSet/>
      <dgm:spPr/>
      <dgm:t>
        <a:bodyPr/>
        <a:lstStyle/>
        <a:p>
          <a:endParaRPr lang="ru-RU"/>
        </a:p>
      </dgm:t>
    </dgm:pt>
    <dgm:pt modelId="{F3410CCA-4142-4836-B2EE-D15CC6420CFF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dirty="0">
              <a:solidFill>
                <a:srgbClr val="000000"/>
              </a:solidFill>
              <a:latin typeface="+mn-lt"/>
              <a:cs typeface="Times New Roman" pitchFamily="18" charset="0"/>
            </a:rPr>
            <a:t>5. Презентация</a:t>
          </a:r>
        </a:p>
      </dgm:t>
    </dgm:pt>
    <dgm:pt modelId="{1BE35991-3187-45F2-A93A-7A31F8AE42E2}" type="parTrans" cxnId="{BF5F284E-81E2-451F-B34B-33F56B75DF7F}">
      <dgm:prSet/>
      <dgm:spPr/>
      <dgm:t>
        <a:bodyPr/>
        <a:lstStyle/>
        <a:p>
          <a:endParaRPr lang="ru-RU"/>
        </a:p>
      </dgm:t>
    </dgm:pt>
    <dgm:pt modelId="{8D1A5900-0BF2-437B-AABB-52369ADFFE9F}" type="sibTrans" cxnId="{BF5F284E-81E2-451F-B34B-33F56B75DF7F}">
      <dgm:prSet/>
      <dgm:spPr/>
      <dgm:t>
        <a:bodyPr/>
        <a:lstStyle/>
        <a:p>
          <a:endParaRPr lang="ru-RU"/>
        </a:p>
      </dgm:t>
    </dgm:pt>
    <dgm:pt modelId="{95304A70-A957-4FCA-B23E-705B0509C92E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dirty="0">
              <a:solidFill>
                <a:srgbClr val="000000"/>
              </a:solidFill>
              <a:latin typeface="+mn-lt"/>
              <a:cs typeface="Times New Roman" pitchFamily="18" charset="0"/>
            </a:rPr>
            <a:t>3. Рефлексия</a:t>
          </a:r>
        </a:p>
      </dgm:t>
    </dgm:pt>
    <dgm:pt modelId="{69DF87C1-A0A5-4163-B0A2-B16D89F5320D}" type="parTrans" cxnId="{E519F9BE-E83B-4090-ADEA-762030292F9C}">
      <dgm:prSet/>
      <dgm:spPr/>
      <dgm:t>
        <a:bodyPr/>
        <a:lstStyle/>
        <a:p>
          <a:endParaRPr lang="ru-RU"/>
        </a:p>
      </dgm:t>
    </dgm:pt>
    <dgm:pt modelId="{EA757052-5532-472A-83AE-36A85E8BDF59}" type="sibTrans" cxnId="{E519F9BE-E83B-4090-ADEA-762030292F9C}">
      <dgm:prSet/>
      <dgm:spPr/>
      <dgm:t>
        <a:bodyPr/>
        <a:lstStyle/>
        <a:p>
          <a:endParaRPr lang="ru-RU"/>
        </a:p>
      </dgm:t>
    </dgm:pt>
    <dgm:pt modelId="{FA72C83E-71B5-43D3-B406-BB7AF0BFF532}">
      <dgm:prSet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dirty="0">
              <a:solidFill>
                <a:srgbClr val="000000"/>
              </a:solidFill>
              <a:latin typeface="+mn-lt"/>
              <a:cs typeface="Times New Roman" pitchFamily="18" charset="0"/>
            </a:rPr>
            <a:t>+ 6. Рефлексия</a:t>
          </a:r>
        </a:p>
      </dgm:t>
    </dgm:pt>
    <dgm:pt modelId="{FF7BC171-23EE-47E1-A20E-E01DE92C76B3}" type="parTrans" cxnId="{4041B584-E3C4-483B-A217-EAAE6B94DABF}">
      <dgm:prSet/>
      <dgm:spPr/>
      <dgm:t>
        <a:bodyPr/>
        <a:lstStyle/>
        <a:p>
          <a:endParaRPr lang="ru-RU"/>
        </a:p>
      </dgm:t>
    </dgm:pt>
    <dgm:pt modelId="{2E94806E-526F-4329-B9D5-7AC4E9856404}" type="sibTrans" cxnId="{4041B584-E3C4-483B-A217-EAAE6B94DABF}">
      <dgm:prSet/>
      <dgm:spPr/>
      <dgm:t>
        <a:bodyPr/>
        <a:lstStyle/>
        <a:p>
          <a:endParaRPr lang="ru-RU"/>
        </a:p>
      </dgm:t>
    </dgm:pt>
    <dgm:pt modelId="{D1889CD6-6CCC-4CC6-9EA6-489FC6BAA377}" type="pres">
      <dgm:prSet presAssocID="{918E13F8-B137-4620-859C-2EC9FB79142A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EA0233B-DBEA-496A-8D8C-25659191A269}" type="pres">
      <dgm:prSet presAssocID="{71EAD677-F526-4F34-97BA-E9F299A94884}" presName="posSpace" presStyleCnt="0"/>
      <dgm:spPr/>
    </dgm:pt>
    <dgm:pt modelId="{DF1137F9-C0FF-41D3-A9AD-CA0E100CB921}" type="pres">
      <dgm:prSet presAssocID="{71EAD677-F526-4F34-97BA-E9F299A94884}" presName="vertFlow" presStyleCnt="0"/>
      <dgm:spPr/>
    </dgm:pt>
    <dgm:pt modelId="{02C32320-B838-44FF-BDFD-2E2EE081F166}" type="pres">
      <dgm:prSet presAssocID="{71EAD677-F526-4F34-97BA-E9F299A94884}" presName="topSpace" presStyleCnt="0"/>
      <dgm:spPr/>
    </dgm:pt>
    <dgm:pt modelId="{FF566385-0DFE-4435-87C6-6D7A20730D40}" type="pres">
      <dgm:prSet presAssocID="{71EAD677-F526-4F34-97BA-E9F299A94884}" presName="firstComp" presStyleCnt="0"/>
      <dgm:spPr/>
    </dgm:pt>
    <dgm:pt modelId="{EA3408B7-F7B0-4F70-8E94-B982CFF72D6B}" type="pres">
      <dgm:prSet presAssocID="{71EAD677-F526-4F34-97BA-E9F299A94884}" presName="firstChild" presStyleLbl="bgAccFollowNode1" presStyleIdx="0" presStyleCnt="6" custScaleX="103082" custScaleY="27611" custLinFactNeighborX="-22011" custLinFactNeighborY="-18915"/>
      <dgm:spPr/>
      <dgm:t>
        <a:bodyPr/>
        <a:lstStyle/>
        <a:p>
          <a:endParaRPr lang="ru-RU"/>
        </a:p>
      </dgm:t>
    </dgm:pt>
    <dgm:pt modelId="{059B81DA-21B9-4A65-A9EA-3453AF3C9F5E}" type="pres">
      <dgm:prSet presAssocID="{71EAD677-F526-4F34-97BA-E9F299A94884}" presName="firstChildTx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F44438-EEDF-4C45-A2EC-C0D9A8D1588D}" type="pres">
      <dgm:prSet presAssocID="{EF46164B-DF92-457C-9677-F0194D7F2358}" presName="comp" presStyleCnt="0"/>
      <dgm:spPr/>
    </dgm:pt>
    <dgm:pt modelId="{F075B354-317E-4125-BB47-20547CC5BC5B}" type="pres">
      <dgm:prSet presAssocID="{EF46164B-DF92-457C-9677-F0194D7F2358}" presName="child" presStyleLbl="bgAccFollowNode1" presStyleIdx="1" presStyleCnt="6" custScaleX="102899" custScaleY="15133" custLinFactNeighborX="-21024" custLinFactNeighborY="-13670"/>
      <dgm:spPr/>
      <dgm:t>
        <a:bodyPr/>
        <a:lstStyle/>
        <a:p>
          <a:endParaRPr lang="ru-RU"/>
        </a:p>
      </dgm:t>
    </dgm:pt>
    <dgm:pt modelId="{64CA7841-98F3-4639-BE4F-444750089ED1}" type="pres">
      <dgm:prSet presAssocID="{EF46164B-DF92-457C-9677-F0194D7F2358}" presName="childTx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F3C96-2ADB-4561-9DF4-DB5002E9BAE7}" type="pres">
      <dgm:prSet presAssocID="{49586F28-D59B-4BB7-A6B4-520B806027B0}" presName="comp" presStyleCnt="0"/>
      <dgm:spPr/>
    </dgm:pt>
    <dgm:pt modelId="{0EA10C37-ECD9-45D9-8F5D-E03913CCFBFD}" type="pres">
      <dgm:prSet presAssocID="{49586F28-D59B-4BB7-A6B4-520B806027B0}" presName="child" presStyleLbl="bgAccFollowNode1" presStyleIdx="2" presStyleCnt="6" custScaleX="105203" custScaleY="13506" custLinFactNeighborX="-20144" custLinFactNeighborY="12335"/>
      <dgm:spPr/>
      <dgm:t>
        <a:bodyPr/>
        <a:lstStyle/>
        <a:p>
          <a:endParaRPr lang="ru-RU"/>
        </a:p>
      </dgm:t>
    </dgm:pt>
    <dgm:pt modelId="{F046C970-FDCC-46FD-B4E5-7659E5DA27A3}" type="pres">
      <dgm:prSet presAssocID="{49586F28-D59B-4BB7-A6B4-520B806027B0}" presName="childTx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C4B60C-696A-4739-9D40-F68A747C8C26}" type="pres">
      <dgm:prSet presAssocID="{F3410CCA-4142-4836-B2EE-D15CC6420CFF}" presName="comp" presStyleCnt="0"/>
      <dgm:spPr/>
    </dgm:pt>
    <dgm:pt modelId="{16F657B0-8D58-4F1A-8B27-9E8D22FD8107}" type="pres">
      <dgm:prSet presAssocID="{F3410CCA-4142-4836-B2EE-D15CC6420CFF}" presName="child" presStyleLbl="bgAccFollowNode1" presStyleIdx="3" presStyleCnt="6" custScaleX="105186" custScaleY="14765" custLinFactNeighborX="-20136" custLinFactNeighborY="15918"/>
      <dgm:spPr/>
      <dgm:t>
        <a:bodyPr/>
        <a:lstStyle/>
        <a:p>
          <a:endParaRPr lang="ru-RU"/>
        </a:p>
      </dgm:t>
    </dgm:pt>
    <dgm:pt modelId="{9DD389B2-C0E1-4DD8-BF44-50F687D4D034}" type="pres">
      <dgm:prSet presAssocID="{F3410CCA-4142-4836-B2EE-D15CC6420CFF}" presName="childTx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4F197-D1AC-4026-B3FE-F22224605F68}" type="pres">
      <dgm:prSet presAssocID="{FA72C83E-71B5-43D3-B406-BB7AF0BFF532}" presName="comp" presStyleCnt="0"/>
      <dgm:spPr/>
    </dgm:pt>
    <dgm:pt modelId="{FEA771C3-CE4F-4340-8D0D-725CACCDD952}" type="pres">
      <dgm:prSet presAssocID="{FA72C83E-71B5-43D3-B406-BB7AF0BFF532}" presName="child" presStyleLbl="bgAccFollowNode1" presStyleIdx="4" presStyleCnt="6" custFlipVert="0" custScaleX="66829" custScaleY="14427" custLinFactNeighborX="-39495" custLinFactNeighborY="20773"/>
      <dgm:spPr/>
      <dgm:t>
        <a:bodyPr/>
        <a:lstStyle/>
        <a:p>
          <a:endParaRPr lang="ru-RU"/>
        </a:p>
      </dgm:t>
    </dgm:pt>
    <dgm:pt modelId="{371CA48A-A599-45B6-A1A6-98C7177C913B}" type="pres">
      <dgm:prSet presAssocID="{FA72C83E-71B5-43D3-B406-BB7AF0BFF532}" presName="childTx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23CE0-1AE7-43DC-8CC2-805F35D57C64}" type="pres">
      <dgm:prSet presAssocID="{95304A70-A957-4FCA-B23E-705B0509C92E}" presName="comp" presStyleCnt="0"/>
      <dgm:spPr/>
    </dgm:pt>
    <dgm:pt modelId="{FFB41431-CD76-4091-A8EB-BFCEF1C918CE}" type="pres">
      <dgm:prSet presAssocID="{95304A70-A957-4FCA-B23E-705B0509C92E}" presName="child" presStyleLbl="bgAccFollowNode1" presStyleIdx="5" presStyleCnt="6" custScaleX="102914" custScaleY="16808" custLinFactNeighborX="-21452" custLinFactNeighborY="-52009"/>
      <dgm:spPr/>
      <dgm:t>
        <a:bodyPr/>
        <a:lstStyle/>
        <a:p>
          <a:endParaRPr lang="ru-RU"/>
        </a:p>
      </dgm:t>
    </dgm:pt>
    <dgm:pt modelId="{47225255-535F-41E9-BBC7-A12568A56C54}" type="pres">
      <dgm:prSet presAssocID="{95304A70-A957-4FCA-B23E-705B0509C92E}" presName="childTx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B8994-FEFA-495E-984B-DC5DE0262490}" type="pres">
      <dgm:prSet presAssocID="{71EAD677-F526-4F34-97BA-E9F299A94884}" presName="negSpace" presStyleCnt="0"/>
      <dgm:spPr/>
    </dgm:pt>
    <dgm:pt modelId="{D223296D-8E15-4D9B-97FC-A45A7596618F}" type="pres">
      <dgm:prSet presAssocID="{71EAD677-F526-4F34-97BA-E9F299A94884}" presName="circle" presStyleLbl="node1" presStyleIdx="0" presStyleCnt="1" custScaleX="65071" custScaleY="39553" custLinFactX="-133958" custLinFactNeighborX="-200000" custLinFactNeighborY="-10005"/>
      <dgm:spPr/>
      <dgm:t>
        <a:bodyPr/>
        <a:lstStyle/>
        <a:p>
          <a:endParaRPr lang="ru-RU"/>
        </a:p>
      </dgm:t>
    </dgm:pt>
  </dgm:ptLst>
  <dgm:cxnLst>
    <dgm:cxn modelId="{C53320CE-9CD7-4DB6-8A6A-40A3CADF7424}" type="presOf" srcId="{ECD9C159-A60A-44DC-AAC2-82982C2E001A}" destId="{059B81DA-21B9-4A65-A9EA-3453AF3C9F5E}" srcOrd="1" destOrd="0" presId="urn:microsoft.com/office/officeart/2005/8/layout/hList9"/>
    <dgm:cxn modelId="{9A4A6339-A736-48A4-B510-BF475CB6E6CA}" type="presOf" srcId="{918E13F8-B137-4620-859C-2EC9FB79142A}" destId="{D1889CD6-6CCC-4CC6-9EA6-489FC6BAA377}" srcOrd="0" destOrd="0" presId="urn:microsoft.com/office/officeart/2005/8/layout/hList9"/>
    <dgm:cxn modelId="{66B7014A-AA81-4004-9047-AE8B71F9C3B7}" type="presOf" srcId="{F3410CCA-4142-4836-B2EE-D15CC6420CFF}" destId="{16F657B0-8D58-4F1A-8B27-9E8D22FD8107}" srcOrd="0" destOrd="0" presId="urn:microsoft.com/office/officeart/2005/8/layout/hList9"/>
    <dgm:cxn modelId="{805C5530-5829-4150-9A85-F7593BF84E3F}" type="presOf" srcId="{71EAD677-F526-4F34-97BA-E9F299A94884}" destId="{D223296D-8E15-4D9B-97FC-A45A7596618F}" srcOrd="0" destOrd="0" presId="urn:microsoft.com/office/officeart/2005/8/layout/hList9"/>
    <dgm:cxn modelId="{7B978DE4-4144-4FE6-B117-BA6889B547CF}" srcId="{71EAD677-F526-4F34-97BA-E9F299A94884}" destId="{EF46164B-DF92-457C-9677-F0194D7F2358}" srcOrd="1" destOrd="0" parTransId="{C9E2B995-0637-4796-817B-7C3075DC9E4A}" sibTransId="{35D171F5-46F7-4CB5-9995-2206EEDBB823}"/>
    <dgm:cxn modelId="{BDC4CF55-39C8-47AE-8B31-8FDDE0D694CD}" srcId="{71EAD677-F526-4F34-97BA-E9F299A94884}" destId="{49586F28-D59B-4BB7-A6B4-520B806027B0}" srcOrd="2" destOrd="0" parTransId="{2AFC4287-67E5-47B5-B292-14BFFF1D9449}" sibTransId="{26B17F9A-63DD-4DBD-8DA2-EBCC07DC68DD}"/>
    <dgm:cxn modelId="{BDC8B63A-736E-42C8-8029-A62652339DBE}" srcId="{918E13F8-B137-4620-859C-2EC9FB79142A}" destId="{71EAD677-F526-4F34-97BA-E9F299A94884}" srcOrd="0" destOrd="0" parTransId="{5C90C981-58BB-436A-9DF3-02E0049DDEE2}" sibTransId="{6628822E-4E5C-42FF-B3CA-047687C3E1C0}"/>
    <dgm:cxn modelId="{914D9B5A-157B-42C8-B5E9-F6CF6486416D}" type="presOf" srcId="{EF46164B-DF92-457C-9677-F0194D7F2358}" destId="{64CA7841-98F3-4639-BE4F-444750089ED1}" srcOrd="1" destOrd="0" presId="urn:microsoft.com/office/officeart/2005/8/layout/hList9"/>
    <dgm:cxn modelId="{C2056CD4-0A3F-4879-A79D-EEB30F9420E9}" type="presOf" srcId="{ECD9C159-A60A-44DC-AAC2-82982C2E001A}" destId="{EA3408B7-F7B0-4F70-8E94-B982CFF72D6B}" srcOrd="0" destOrd="0" presId="urn:microsoft.com/office/officeart/2005/8/layout/hList9"/>
    <dgm:cxn modelId="{705AAD80-2F5D-4B82-B786-979D1E85BE68}" type="presOf" srcId="{49586F28-D59B-4BB7-A6B4-520B806027B0}" destId="{F046C970-FDCC-46FD-B4E5-7659E5DA27A3}" srcOrd="1" destOrd="0" presId="urn:microsoft.com/office/officeart/2005/8/layout/hList9"/>
    <dgm:cxn modelId="{63EE85CF-6347-44BA-A909-2C855DD2E0A1}" type="presOf" srcId="{FA72C83E-71B5-43D3-B406-BB7AF0BFF532}" destId="{371CA48A-A599-45B6-A1A6-98C7177C913B}" srcOrd="1" destOrd="0" presId="urn:microsoft.com/office/officeart/2005/8/layout/hList9"/>
    <dgm:cxn modelId="{432BC117-67B7-426E-B5BC-4D26079D96E9}" type="presOf" srcId="{95304A70-A957-4FCA-B23E-705B0509C92E}" destId="{FFB41431-CD76-4091-A8EB-BFCEF1C918CE}" srcOrd="0" destOrd="0" presId="urn:microsoft.com/office/officeart/2005/8/layout/hList9"/>
    <dgm:cxn modelId="{E519F9BE-E83B-4090-ADEA-762030292F9C}" srcId="{71EAD677-F526-4F34-97BA-E9F299A94884}" destId="{95304A70-A957-4FCA-B23E-705B0509C92E}" srcOrd="5" destOrd="0" parTransId="{69DF87C1-A0A5-4163-B0A2-B16D89F5320D}" sibTransId="{EA757052-5532-472A-83AE-36A85E8BDF59}"/>
    <dgm:cxn modelId="{670F5FEE-E852-4E53-A3E6-E9DD0414D25E}" type="presOf" srcId="{95304A70-A957-4FCA-B23E-705B0509C92E}" destId="{47225255-535F-41E9-BBC7-A12568A56C54}" srcOrd="1" destOrd="0" presId="urn:microsoft.com/office/officeart/2005/8/layout/hList9"/>
    <dgm:cxn modelId="{2D7D58A1-A8F2-476B-829A-7622ECA255D6}" type="presOf" srcId="{EF46164B-DF92-457C-9677-F0194D7F2358}" destId="{F075B354-317E-4125-BB47-20547CC5BC5B}" srcOrd="0" destOrd="0" presId="urn:microsoft.com/office/officeart/2005/8/layout/hList9"/>
    <dgm:cxn modelId="{CA673E45-BB98-499D-87BB-7C1B3A642CA0}" srcId="{71EAD677-F526-4F34-97BA-E9F299A94884}" destId="{ECD9C159-A60A-44DC-AAC2-82982C2E001A}" srcOrd="0" destOrd="0" parTransId="{C883DE53-340E-41F3-A1E6-34C19D3906AE}" sibTransId="{E4F8735B-4C3A-44FE-B704-68BA451BBD86}"/>
    <dgm:cxn modelId="{4041B584-E3C4-483B-A217-EAAE6B94DABF}" srcId="{71EAD677-F526-4F34-97BA-E9F299A94884}" destId="{FA72C83E-71B5-43D3-B406-BB7AF0BFF532}" srcOrd="4" destOrd="0" parTransId="{FF7BC171-23EE-47E1-A20E-E01DE92C76B3}" sibTransId="{2E94806E-526F-4329-B9D5-7AC4E9856404}"/>
    <dgm:cxn modelId="{BF5F284E-81E2-451F-B34B-33F56B75DF7F}" srcId="{71EAD677-F526-4F34-97BA-E9F299A94884}" destId="{F3410CCA-4142-4836-B2EE-D15CC6420CFF}" srcOrd="3" destOrd="0" parTransId="{1BE35991-3187-45F2-A93A-7A31F8AE42E2}" sibTransId="{8D1A5900-0BF2-437B-AABB-52369ADFFE9F}"/>
    <dgm:cxn modelId="{A6B5E42C-5F34-476A-BAC6-5C11A7FB0E72}" type="presOf" srcId="{FA72C83E-71B5-43D3-B406-BB7AF0BFF532}" destId="{FEA771C3-CE4F-4340-8D0D-725CACCDD952}" srcOrd="0" destOrd="0" presId="urn:microsoft.com/office/officeart/2005/8/layout/hList9"/>
    <dgm:cxn modelId="{DCDA68CF-F7D3-4A71-B5FF-2AB98CAFE41D}" type="presOf" srcId="{F3410CCA-4142-4836-B2EE-D15CC6420CFF}" destId="{9DD389B2-C0E1-4DD8-BF44-50F687D4D034}" srcOrd="1" destOrd="0" presId="urn:microsoft.com/office/officeart/2005/8/layout/hList9"/>
    <dgm:cxn modelId="{7A5CB07D-5A38-41D7-A79C-41B1838D1F63}" type="presOf" srcId="{49586F28-D59B-4BB7-A6B4-520B806027B0}" destId="{0EA10C37-ECD9-45D9-8F5D-E03913CCFBFD}" srcOrd="0" destOrd="0" presId="urn:microsoft.com/office/officeart/2005/8/layout/hList9"/>
    <dgm:cxn modelId="{316ACF3A-8672-4F00-89A5-1DBE5A5E84E7}" type="presParOf" srcId="{D1889CD6-6CCC-4CC6-9EA6-489FC6BAA377}" destId="{AEA0233B-DBEA-496A-8D8C-25659191A269}" srcOrd="0" destOrd="0" presId="urn:microsoft.com/office/officeart/2005/8/layout/hList9"/>
    <dgm:cxn modelId="{027593BA-F778-4CBD-8B66-2E1BCEE05FEC}" type="presParOf" srcId="{D1889CD6-6CCC-4CC6-9EA6-489FC6BAA377}" destId="{DF1137F9-C0FF-41D3-A9AD-CA0E100CB921}" srcOrd="1" destOrd="0" presId="urn:microsoft.com/office/officeart/2005/8/layout/hList9"/>
    <dgm:cxn modelId="{1FA51F77-08E2-4542-8857-F3DC094A2D9F}" type="presParOf" srcId="{DF1137F9-C0FF-41D3-A9AD-CA0E100CB921}" destId="{02C32320-B838-44FF-BDFD-2E2EE081F166}" srcOrd="0" destOrd="0" presId="urn:microsoft.com/office/officeart/2005/8/layout/hList9"/>
    <dgm:cxn modelId="{2211298D-F3B3-464F-AEFD-C54336CB0B12}" type="presParOf" srcId="{DF1137F9-C0FF-41D3-A9AD-CA0E100CB921}" destId="{FF566385-0DFE-4435-87C6-6D7A20730D40}" srcOrd="1" destOrd="0" presId="urn:microsoft.com/office/officeart/2005/8/layout/hList9"/>
    <dgm:cxn modelId="{D108F312-07A0-4CE8-85CF-DCF6C4C2A6FB}" type="presParOf" srcId="{FF566385-0DFE-4435-87C6-6D7A20730D40}" destId="{EA3408B7-F7B0-4F70-8E94-B982CFF72D6B}" srcOrd="0" destOrd="0" presId="urn:microsoft.com/office/officeart/2005/8/layout/hList9"/>
    <dgm:cxn modelId="{7BC21D65-ECE3-436E-89D1-D3ABB1702764}" type="presParOf" srcId="{FF566385-0DFE-4435-87C6-6D7A20730D40}" destId="{059B81DA-21B9-4A65-A9EA-3453AF3C9F5E}" srcOrd="1" destOrd="0" presId="urn:microsoft.com/office/officeart/2005/8/layout/hList9"/>
    <dgm:cxn modelId="{6FF5DC1F-8EE2-46C4-B027-FBAD59D541C9}" type="presParOf" srcId="{DF1137F9-C0FF-41D3-A9AD-CA0E100CB921}" destId="{87F44438-EEDF-4C45-A2EC-C0D9A8D1588D}" srcOrd="2" destOrd="0" presId="urn:microsoft.com/office/officeart/2005/8/layout/hList9"/>
    <dgm:cxn modelId="{59DC011E-9F8F-4B45-A3E9-C77DA62A0760}" type="presParOf" srcId="{87F44438-EEDF-4C45-A2EC-C0D9A8D1588D}" destId="{F075B354-317E-4125-BB47-20547CC5BC5B}" srcOrd="0" destOrd="0" presId="urn:microsoft.com/office/officeart/2005/8/layout/hList9"/>
    <dgm:cxn modelId="{0A78A90F-E68F-40E8-AE40-252F81B65925}" type="presParOf" srcId="{87F44438-EEDF-4C45-A2EC-C0D9A8D1588D}" destId="{64CA7841-98F3-4639-BE4F-444750089ED1}" srcOrd="1" destOrd="0" presId="urn:microsoft.com/office/officeart/2005/8/layout/hList9"/>
    <dgm:cxn modelId="{5EC99309-81D3-40AD-8C41-10CB6138F49F}" type="presParOf" srcId="{DF1137F9-C0FF-41D3-A9AD-CA0E100CB921}" destId="{673F3C96-2ADB-4561-9DF4-DB5002E9BAE7}" srcOrd="3" destOrd="0" presId="urn:microsoft.com/office/officeart/2005/8/layout/hList9"/>
    <dgm:cxn modelId="{6B012B5E-7383-485A-98EB-5CF17353247A}" type="presParOf" srcId="{673F3C96-2ADB-4561-9DF4-DB5002E9BAE7}" destId="{0EA10C37-ECD9-45D9-8F5D-E03913CCFBFD}" srcOrd="0" destOrd="0" presId="urn:microsoft.com/office/officeart/2005/8/layout/hList9"/>
    <dgm:cxn modelId="{46E84F61-1FDE-4862-B336-C8762D341E62}" type="presParOf" srcId="{673F3C96-2ADB-4561-9DF4-DB5002E9BAE7}" destId="{F046C970-FDCC-46FD-B4E5-7659E5DA27A3}" srcOrd="1" destOrd="0" presId="urn:microsoft.com/office/officeart/2005/8/layout/hList9"/>
    <dgm:cxn modelId="{EF8BF85E-314A-4F0F-8B44-40CB582EB8A8}" type="presParOf" srcId="{DF1137F9-C0FF-41D3-A9AD-CA0E100CB921}" destId="{7DC4B60C-696A-4739-9D40-F68A747C8C26}" srcOrd="4" destOrd="0" presId="urn:microsoft.com/office/officeart/2005/8/layout/hList9"/>
    <dgm:cxn modelId="{9EF65E59-E275-4FEF-9DD6-4EE5557576A7}" type="presParOf" srcId="{7DC4B60C-696A-4739-9D40-F68A747C8C26}" destId="{16F657B0-8D58-4F1A-8B27-9E8D22FD8107}" srcOrd="0" destOrd="0" presId="urn:microsoft.com/office/officeart/2005/8/layout/hList9"/>
    <dgm:cxn modelId="{53E8B3AD-6F5F-47FE-B2E7-5C70EDB2F6EF}" type="presParOf" srcId="{7DC4B60C-696A-4739-9D40-F68A747C8C26}" destId="{9DD389B2-C0E1-4DD8-BF44-50F687D4D034}" srcOrd="1" destOrd="0" presId="urn:microsoft.com/office/officeart/2005/8/layout/hList9"/>
    <dgm:cxn modelId="{620F0C20-A5C1-4058-A77B-38CFEA414C7A}" type="presParOf" srcId="{DF1137F9-C0FF-41D3-A9AD-CA0E100CB921}" destId="{5774F197-D1AC-4026-B3FE-F22224605F68}" srcOrd="5" destOrd="0" presId="urn:microsoft.com/office/officeart/2005/8/layout/hList9"/>
    <dgm:cxn modelId="{664FE7A0-E4FB-4FB9-A786-E4E7AC3BDF24}" type="presParOf" srcId="{5774F197-D1AC-4026-B3FE-F22224605F68}" destId="{FEA771C3-CE4F-4340-8D0D-725CACCDD952}" srcOrd="0" destOrd="0" presId="urn:microsoft.com/office/officeart/2005/8/layout/hList9"/>
    <dgm:cxn modelId="{201F44B5-FDB1-4056-9E63-D5EACEF37834}" type="presParOf" srcId="{5774F197-D1AC-4026-B3FE-F22224605F68}" destId="{371CA48A-A599-45B6-A1A6-98C7177C913B}" srcOrd="1" destOrd="0" presId="urn:microsoft.com/office/officeart/2005/8/layout/hList9"/>
    <dgm:cxn modelId="{6A092015-D709-42D8-95A8-4740C931DEE0}" type="presParOf" srcId="{DF1137F9-C0FF-41D3-A9AD-CA0E100CB921}" destId="{C9523CE0-1AE7-43DC-8CC2-805F35D57C64}" srcOrd="6" destOrd="0" presId="urn:microsoft.com/office/officeart/2005/8/layout/hList9"/>
    <dgm:cxn modelId="{B59D3A73-BE8E-41CA-BF53-FCF5DD0E6019}" type="presParOf" srcId="{C9523CE0-1AE7-43DC-8CC2-805F35D57C64}" destId="{FFB41431-CD76-4091-A8EB-BFCEF1C918CE}" srcOrd="0" destOrd="0" presId="urn:microsoft.com/office/officeart/2005/8/layout/hList9"/>
    <dgm:cxn modelId="{124A678D-8F42-4C1F-86DC-0AE647C660AA}" type="presParOf" srcId="{C9523CE0-1AE7-43DC-8CC2-805F35D57C64}" destId="{47225255-535F-41E9-BBC7-A12568A56C54}" srcOrd="1" destOrd="0" presId="urn:microsoft.com/office/officeart/2005/8/layout/hList9"/>
    <dgm:cxn modelId="{BDE3888F-913C-4C4D-B691-D36E7EB40ABE}" type="presParOf" srcId="{D1889CD6-6CCC-4CC6-9EA6-489FC6BAA377}" destId="{5CBB8994-FEFA-495E-984B-DC5DE0262490}" srcOrd="2" destOrd="0" presId="urn:microsoft.com/office/officeart/2005/8/layout/hList9"/>
    <dgm:cxn modelId="{B7978EE0-4C9A-42DC-91F7-E61A6DD50CFC}" type="presParOf" srcId="{D1889CD6-6CCC-4CC6-9EA6-489FC6BAA377}" destId="{D223296D-8E15-4D9B-97FC-A45A7596618F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660BD19-8EF4-47CD-BCC1-5663B26D5A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2FF0AF-B3F6-4BE4-AB42-C8899E21236C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/>
            <a:t>Содержательные</a:t>
          </a:r>
        </a:p>
      </dgm:t>
    </dgm:pt>
    <dgm:pt modelId="{DB241F15-8443-49A8-8FBD-25CE14170046}" type="parTrans" cxnId="{A84334F9-F961-4D82-9033-20C53D65D2C1}">
      <dgm:prSet/>
      <dgm:spPr/>
      <dgm:t>
        <a:bodyPr/>
        <a:lstStyle/>
        <a:p>
          <a:endParaRPr lang="ru-RU"/>
        </a:p>
      </dgm:t>
    </dgm:pt>
    <dgm:pt modelId="{0A0DAA16-B4ED-49C0-9923-07526B36A9D5}" type="sibTrans" cxnId="{A84334F9-F961-4D82-9033-20C53D65D2C1}">
      <dgm:prSet/>
      <dgm:spPr/>
      <dgm:t>
        <a:bodyPr/>
        <a:lstStyle/>
        <a:p>
          <a:endParaRPr lang="ru-RU"/>
        </a:p>
      </dgm:t>
    </dgm:pt>
    <dgm:pt modelId="{D2C90A5B-B423-46B5-95C9-EA061D19711B}">
      <dgm:prSet phldrT="[Текст]"/>
      <dgm:spPr/>
      <dgm:t>
        <a:bodyPr/>
        <a:lstStyle/>
        <a:p>
          <a:r>
            <a:rPr lang="ru-RU" dirty="0"/>
            <a:t>формулировка заданий для сбора </a:t>
          </a:r>
          <a:r>
            <a:rPr lang="ru-RU" dirty="0" err="1" smtClean="0"/>
            <a:t>е-портфолио</a:t>
          </a:r>
          <a:r>
            <a:rPr lang="ru-RU" dirty="0"/>
            <a:t>;</a:t>
          </a:r>
        </a:p>
      </dgm:t>
    </dgm:pt>
    <dgm:pt modelId="{958E4D52-726D-43BF-AD67-18A18988DE78}" type="parTrans" cxnId="{E83CEAD9-91D4-429B-B9A1-EBAAE59D8FA0}">
      <dgm:prSet/>
      <dgm:spPr/>
      <dgm:t>
        <a:bodyPr/>
        <a:lstStyle/>
        <a:p>
          <a:endParaRPr lang="ru-RU"/>
        </a:p>
      </dgm:t>
    </dgm:pt>
    <dgm:pt modelId="{2A64D5EF-70B9-4A11-AB14-8A1A22207124}" type="sibTrans" cxnId="{E83CEAD9-91D4-429B-B9A1-EBAAE59D8FA0}">
      <dgm:prSet/>
      <dgm:spPr/>
      <dgm:t>
        <a:bodyPr/>
        <a:lstStyle/>
        <a:p>
          <a:endParaRPr lang="ru-RU"/>
        </a:p>
      </dgm:t>
    </dgm:pt>
    <dgm:pt modelId="{D448A5B3-A41F-4F43-9386-11A401C934EC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/>
            <a:t>Технологические</a:t>
          </a:r>
        </a:p>
      </dgm:t>
    </dgm:pt>
    <dgm:pt modelId="{D40059A3-7B5A-4D50-B163-08B32C2B7F7E}" type="parTrans" cxnId="{C4D32208-EDEA-435A-AC66-1D58D631F267}">
      <dgm:prSet/>
      <dgm:spPr/>
      <dgm:t>
        <a:bodyPr/>
        <a:lstStyle/>
        <a:p>
          <a:endParaRPr lang="ru-RU"/>
        </a:p>
      </dgm:t>
    </dgm:pt>
    <dgm:pt modelId="{C432FA1C-B460-4693-B6A7-EF2114620D19}" type="sibTrans" cxnId="{C4D32208-EDEA-435A-AC66-1D58D631F267}">
      <dgm:prSet/>
      <dgm:spPr/>
      <dgm:t>
        <a:bodyPr/>
        <a:lstStyle/>
        <a:p>
          <a:endParaRPr lang="ru-RU"/>
        </a:p>
      </dgm:t>
    </dgm:pt>
    <dgm:pt modelId="{35EE5181-B998-4FBB-9308-4720C6655BCD}">
      <dgm:prSet phldrT="[Текст]"/>
      <dgm:spPr/>
      <dgm:t>
        <a:bodyPr/>
        <a:lstStyle/>
        <a:p>
          <a:r>
            <a:rPr lang="ru-RU" dirty="0"/>
            <a:t>создание специального хранилища </a:t>
          </a:r>
          <a:r>
            <a:rPr lang="ru-RU" dirty="0" err="1" smtClean="0"/>
            <a:t>е-портфолио</a:t>
          </a:r>
          <a:r>
            <a:rPr lang="ru-RU" dirty="0" smtClean="0"/>
            <a:t> </a:t>
          </a:r>
          <a:r>
            <a:rPr lang="ru-RU" dirty="0"/>
            <a:t>студентов;</a:t>
          </a:r>
        </a:p>
      </dgm:t>
    </dgm:pt>
    <dgm:pt modelId="{238B0DC5-DF0B-4FAC-A0CE-FCCA6CB8B675}" type="parTrans" cxnId="{0394DAF8-3206-4BCF-B211-9B701CFE58B6}">
      <dgm:prSet/>
      <dgm:spPr/>
      <dgm:t>
        <a:bodyPr/>
        <a:lstStyle/>
        <a:p>
          <a:endParaRPr lang="ru-RU"/>
        </a:p>
      </dgm:t>
    </dgm:pt>
    <dgm:pt modelId="{D16CA946-1105-4ADC-A831-0BE4940B3E45}" type="sibTrans" cxnId="{0394DAF8-3206-4BCF-B211-9B701CFE58B6}">
      <dgm:prSet/>
      <dgm:spPr/>
      <dgm:t>
        <a:bodyPr/>
        <a:lstStyle/>
        <a:p>
          <a:endParaRPr lang="ru-RU"/>
        </a:p>
      </dgm:t>
    </dgm:pt>
    <dgm:pt modelId="{E0323D6E-6B2F-4B77-920C-5F2F79446EE7}">
      <dgm:prSet phldrT="[Текст]"/>
      <dgm:spPr/>
      <dgm:t>
        <a:bodyPr/>
        <a:lstStyle/>
        <a:p>
          <a:r>
            <a:rPr lang="ru-RU" dirty="0"/>
            <a:t>отбор артефактов;</a:t>
          </a:r>
        </a:p>
      </dgm:t>
    </dgm:pt>
    <dgm:pt modelId="{BE216E10-E090-411E-B007-B9E234CB8220}" type="parTrans" cxnId="{160C1D60-44BD-415F-955A-6D0AB1BD3A3C}">
      <dgm:prSet/>
      <dgm:spPr/>
      <dgm:t>
        <a:bodyPr/>
        <a:lstStyle/>
        <a:p>
          <a:endParaRPr lang="ru-RU"/>
        </a:p>
      </dgm:t>
    </dgm:pt>
    <dgm:pt modelId="{FFF796F8-6DB9-4672-BE1B-0A1C717DBFC4}" type="sibTrans" cxnId="{160C1D60-44BD-415F-955A-6D0AB1BD3A3C}">
      <dgm:prSet/>
      <dgm:spPr/>
      <dgm:t>
        <a:bodyPr/>
        <a:lstStyle/>
        <a:p>
          <a:endParaRPr lang="ru-RU"/>
        </a:p>
      </dgm:t>
    </dgm:pt>
    <dgm:pt modelId="{685EFD87-E9AF-4D3F-8C4B-44DF782DB30C}">
      <dgm:prSet phldrT="[Текст]"/>
      <dgm:spPr/>
      <dgm:t>
        <a:bodyPr/>
        <a:lstStyle/>
        <a:p>
          <a:r>
            <a:rPr lang="ru-RU" dirty="0"/>
            <a:t>выработка критериев адекватной оценки результатов </a:t>
          </a:r>
          <a:r>
            <a:rPr lang="ru-RU" dirty="0" err="1" smtClean="0"/>
            <a:t>е-портфолио</a:t>
          </a:r>
          <a:r>
            <a:rPr lang="ru-RU" dirty="0"/>
            <a:t>.</a:t>
          </a:r>
        </a:p>
      </dgm:t>
    </dgm:pt>
    <dgm:pt modelId="{C0C08BF0-5882-4959-B286-FD42DBDE8C19}" type="parTrans" cxnId="{7976952D-8CA2-418C-8125-A982632B11F1}">
      <dgm:prSet/>
      <dgm:spPr/>
      <dgm:t>
        <a:bodyPr/>
        <a:lstStyle/>
        <a:p>
          <a:endParaRPr lang="ru-RU"/>
        </a:p>
      </dgm:t>
    </dgm:pt>
    <dgm:pt modelId="{FD90AFC6-4CFB-4B3C-A68D-FC1A2D495CC1}" type="sibTrans" cxnId="{7976952D-8CA2-418C-8125-A982632B11F1}">
      <dgm:prSet/>
      <dgm:spPr/>
      <dgm:t>
        <a:bodyPr/>
        <a:lstStyle/>
        <a:p>
          <a:endParaRPr lang="ru-RU"/>
        </a:p>
      </dgm:t>
    </dgm:pt>
    <dgm:pt modelId="{41441772-7408-4BB3-A82A-AEF932EA30D6}">
      <dgm:prSet phldrT="[Текст]"/>
      <dgm:spPr/>
      <dgm:t>
        <a:bodyPr/>
        <a:lstStyle/>
        <a:p>
          <a:r>
            <a:rPr lang="ru-RU" dirty="0"/>
            <a:t>разработка единой электронной формы Портфолио студентов.</a:t>
          </a:r>
        </a:p>
      </dgm:t>
    </dgm:pt>
    <dgm:pt modelId="{17964B1A-43E8-4075-8A80-3B0CAEA17041}" type="parTrans" cxnId="{520526DE-7DA7-45DB-A1EB-0601EC815F70}">
      <dgm:prSet/>
      <dgm:spPr/>
      <dgm:t>
        <a:bodyPr/>
        <a:lstStyle/>
        <a:p>
          <a:endParaRPr lang="ru-RU"/>
        </a:p>
      </dgm:t>
    </dgm:pt>
    <dgm:pt modelId="{B041F901-37EE-4813-A23E-D67E4BB448E9}" type="sibTrans" cxnId="{520526DE-7DA7-45DB-A1EB-0601EC815F70}">
      <dgm:prSet/>
      <dgm:spPr/>
      <dgm:t>
        <a:bodyPr/>
        <a:lstStyle/>
        <a:p>
          <a:endParaRPr lang="ru-RU"/>
        </a:p>
      </dgm:t>
    </dgm:pt>
    <dgm:pt modelId="{9727C931-B3D0-489D-912C-0109179EB1F3}" type="pres">
      <dgm:prSet presAssocID="{B660BD19-8EF4-47CD-BCC1-5663B26D5A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14A1F7-72F5-406D-9460-0D991CF00D6A}" type="pres">
      <dgm:prSet presAssocID="{A12FF0AF-B3F6-4BE4-AB42-C8899E21236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CDD65C-0F3B-4D07-911A-216AE15B9B7C}" type="pres">
      <dgm:prSet presAssocID="{A12FF0AF-B3F6-4BE4-AB42-C8899E21236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6D400-EFDB-42C8-B91C-D0F1BB7BB555}" type="pres">
      <dgm:prSet presAssocID="{D448A5B3-A41F-4F43-9386-11A401C934E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00D16-C27F-4101-A974-1500E524B0AB}" type="pres">
      <dgm:prSet presAssocID="{D448A5B3-A41F-4F43-9386-11A401C934EC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BBC975-41F9-430F-9D62-4725A9A1476D}" type="presOf" srcId="{E0323D6E-6B2F-4B77-920C-5F2F79446EE7}" destId="{1DCDD65C-0F3B-4D07-911A-216AE15B9B7C}" srcOrd="0" destOrd="1" presId="urn:microsoft.com/office/officeart/2005/8/layout/vList2"/>
    <dgm:cxn modelId="{A84334F9-F961-4D82-9033-20C53D65D2C1}" srcId="{B660BD19-8EF4-47CD-BCC1-5663B26D5A83}" destId="{A12FF0AF-B3F6-4BE4-AB42-C8899E21236C}" srcOrd="0" destOrd="0" parTransId="{DB241F15-8443-49A8-8FBD-25CE14170046}" sibTransId="{0A0DAA16-B4ED-49C0-9923-07526B36A9D5}"/>
    <dgm:cxn modelId="{EF085AAF-DCBF-4352-8022-D27B0171D6AB}" type="presOf" srcId="{35EE5181-B998-4FBB-9308-4720C6655BCD}" destId="{50100D16-C27F-4101-A974-1500E524B0AB}" srcOrd="0" destOrd="0" presId="urn:microsoft.com/office/officeart/2005/8/layout/vList2"/>
    <dgm:cxn modelId="{26B8B744-0F1D-4CB9-AFEE-F0D8B2135F10}" type="presOf" srcId="{A12FF0AF-B3F6-4BE4-AB42-C8899E21236C}" destId="{4214A1F7-72F5-406D-9460-0D991CF00D6A}" srcOrd="0" destOrd="0" presId="urn:microsoft.com/office/officeart/2005/8/layout/vList2"/>
    <dgm:cxn modelId="{C4D32208-EDEA-435A-AC66-1D58D631F267}" srcId="{B660BD19-8EF4-47CD-BCC1-5663B26D5A83}" destId="{D448A5B3-A41F-4F43-9386-11A401C934EC}" srcOrd="1" destOrd="0" parTransId="{D40059A3-7B5A-4D50-B163-08B32C2B7F7E}" sibTransId="{C432FA1C-B460-4693-B6A7-EF2114620D19}"/>
    <dgm:cxn modelId="{160C1D60-44BD-415F-955A-6D0AB1BD3A3C}" srcId="{A12FF0AF-B3F6-4BE4-AB42-C8899E21236C}" destId="{E0323D6E-6B2F-4B77-920C-5F2F79446EE7}" srcOrd="1" destOrd="0" parTransId="{BE216E10-E090-411E-B007-B9E234CB8220}" sibTransId="{FFF796F8-6DB9-4672-BE1B-0A1C717DBFC4}"/>
    <dgm:cxn modelId="{184D04C8-A098-4424-A0FE-FCD61C2365F0}" type="presOf" srcId="{41441772-7408-4BB3-A82A-AEF932EA30D6}" destId="{50100D16-C27F-4101-A974-1500E524B0AB}" srcOrd="0" destOrd="1" presId="urn:microsoft.com/office/officeart/2005/8/layout/vList2"/>
    <dgm:cxn modelId="{7976952D-8CA2-418C-8125-A982632B11F1}" srcId="{A12FF0AF-B3F6-4BE4-AB42-C8899E21236C}" destId="{685EFD87-E9AF-4D3F-8C4B-44DF782DB30C}" srcOrd="2" destOrd="0" parTransId="{C0C08BF0-5882-4959-B286-FD42DBDE8C19}" sibTransId="{FD90AFC6-4CFB-4B3C-A68D-FC1A2D495CC1}"/>
    <dgm:cxn modelId="{0394DAF8-3206-4BCF-B211-9B701CFE58B6}" srcId="{D448A5B3-A41F-4F43-9386-11A401C934EC}" destId="{35EE5181-B998-4FBB-9308-4720C6655BCD}" srcOrd="0" destOrd="0" parTransId="{238B0DC5-DF0B-4FAC-A0CE-FCCA6CB8B675}" sibTransId="{D16CA946-1105-4ADC-A831-0BE4940B3E45}"/>
    <dgm:cxn modelId="{FF2FF404-1ABF-417C-80C8-951C06B65088}" type="presOf" srcId="{D2C90A5B-B423-46B5-95C9-EA061D19711B}" destId="{1DCDD65C-0F3B-4D07-911A-216AE15B9B7C}" srcOrd="0" destOrd="0" presId="urn:microsoft.com/office/officeart/2005/8/layout/vList2"/>
    <dgm:cxn modelId="{102C882E-319A-4CC9-B7DD-C6BE3BBDC9C5}" type="presOf" srcId="{D448A5B3-A41F-4F43-9386-11A401C934EC}" destId="{CC66D400-EFDB-42C8-B91C-D0F1BB7BB555}" srcOrd="0" destOrd="0" presId="urn:microsoft.com/office/officeart/2005/8/layout/vList2"/>
    <dgm:cxn modelId="{09ADD9EA-03EC-4C11-9490-4F4F26853E38}" type="presOf" srcId="{685EFD87-E9AF-4D3F-8C4B-44DF782DB30C}" destId="{1DCDD65C-0F3B-4D07-911A-216AE15B9B7C}" srcOrd="0" destOrd="2" presId="urn:microsoft.com/office/officeart/2005/8/layout/vList2"/>
    <dgm:cxn modelId="{E83CEAD9-91D4-429B-B9A1-EBAAE59D8FA0}" srcId="{A12FF0AF-B3F6-4BE4-AB42-C8899E21236C}" destId="{D2C90A5B-B423-46B5-95C9-EA061D19711B}" srcOrd="0" destOrd="0" parTransId="{958E4D52-726D-43BF-AD67-18A18988DE78}" sibTransId="{2A64D5EF-70B9-4A11-AB14-8A1A22207124}"/>
    <dgm:cxn modelId="{520526DE-7DA7-45DB-A1EB-0601EC815F70}" srcId="{D448A5B3-A41F-4F43-9386-11A401C934EC}" destId="{41441772-7408-4BB3-A82A-AEF932EA30D6}" srcOrd="1" destOrd="0" parTransId="{17964B1A-43E8-4075-8A80-3B0CAEA17041}" sibTransId="{B041F901-37EE-4813-A23E-D67E4BB448E9}"/>
    <dgm:cxn modelId="{EB02F0CF-063A-4063-9934-EC527434B1D1}" type="presOf" srcId="{B660BD19-8EF4-47CD-BCC1-5663B26D5A83}" destId="{9727C931-B3D0-489D-912C-0109179EB1F3}" srcOrd="0" destOrd="0" presId="urn:microsoft.com/office/officeart/2005/8/layout/vList2"/>
    <dgm:cxn modelId="{832B0942-5B47-4F84-80F8-2949EBC9797C}" type="presParOf" srcId="{9727C931-B3D0-489D-912C-0109179EB1F3}" destId="{4214A1F7-72F5-406D-9460-0D991CF00D6A}" srcOrd="0" destOrd="0" presId="urn:microsoft.com/office/officeart/2005/8/layout/vList2"/>
    <dgm:cxn modelId="{6B44C583-E54E-44DD-A9F4-35F6C5733390}" type="presParOf" srcId="{9727C931-B3D0-489D-912C-0109179EB1F3}" destId="{1DCDD65C-0F3B-4D07-911A-216AE15B9B7C}" srcOrd="1" destOrd="0" presId="urn:microsoft.com/office/officeart/2005/8/layout/vList2"/>
    <dgm:cxn modelId="{FC875C84-DBCC-41CA-93EE-8A67D36C55EF}" type="presParOf" srcId="{9727C931-B3D0-489D-912C-0109179EB1F3}" destId="{CC66D400-EFDB-42C8-B91C-D0F1BB7BB555}" srcOrd="2" destOrd="0" presId="urn:microsoft.com/office/officeart/2005/8/layout/vList2"/>
    <dgm:cxn modelId="{1F36366F-A761-49D2-A456-32F75AEA727F}" type="presParOf" srcId="{9727C931-B3D0-489D-912C-0109179EB1F3}" destId="{50100D16-C27F-4101-A974-1500E524B0A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F6C37C3-6BEB-435A-86FA-149590810293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0FF126-48EE-413D-B2C5-CA21B73AC0D1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0066"/>
              </a:solidFill>
            </a:rPr>
            <a:t>Оценка научных успехов и научных достижений</a:t>
          </a:r>
          <a:endParaRPr lang="ru-RU" dirty="0"/>
        </a:p>
      </dgm:t>
    </dgm:pt>
    <dgm:pt modelId="{B30DA0D3-10F3-4838-99BD-70ABBC42C32E}" type="parTrans" cxnId="{24AF5C69-795C-426A-AB5D-3C2460DD3CB6}">
      <dgm:prSet/>
      <dgm:spPr/>
      <dgm:t>
        <a:bodyPr/>
        <a:lstStyle/>
        <a:p>
          <a:endParaRPr lang="ru-RU"/>
        </a:p>
      </dgm:t>
    </dgm:pt>
    <dgm:pt modelId="{AA40267B-2ED5-4C11-82AA-E0B4A975392D}" type="sibTrans" cxnId="{24AF5C69-795C-426A-AB5D-3C2460DD3CB6}">
      <dgm:prSet/>
      <dgm:spPr/>
      <dgm:t>
        <a:bodyPr/>
        <a:lstStyle/>
        <a:p>
          <a:endParaRPr lang="ru-RU"/>
        </a:p>
      </dgm:t>
    </dgm:pt>
    <dgm:pt modelId="{E53CEA20-6F37-451B-A657-89C3F5392903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0066"/>
              </a:solidFill>
            </a:rPr>
            <a:t>Оценка готовности к профессиональной карьере</a:t>
          </a:r>
          <a:endParaRPr lang="ru-RU" dirty="0"/>
        </a:p>
      </dgm:t>
    </dgm:pt>
    <dgm:pt modelId="{C6AA7EF3-CF11-41AD-8A8D-A9FC003F6550}" type="parTrans" cxnId="{2217AE22-81A6-4477-B33D-1F7428F3DAD2}">
      <dgm:prSet/>
      <dgm:spPr/>
      <dgm:t>
        <a:bodyPr/>
        <a:lstStyle/>
        <a:p>
          <a:endParaRPr lang="ru-RU"/>
        </a:p>
      </dgm:t>
    </dgm:pt>
    <dgm:pt modelId="{CA6BAE84-4FDC-44F8-8992-382A5DBCFA73}" type="sibTrans" cxnId="{2217AE22-81A6-4477-B33D-1F7428F3DAD2}">
      <dgm:prSet/>
      <dgm:spPr/>
      <dgm:t>
        <a:bodyPr/>
        <a:lstStyle/>
        <a:p>
          <a:endParaRPr lang="ru-RU"/>
        </a:p>
      </dgm:t>
    </dgm:pt>
    <dgm:pt modelId="{522641EE-E8CE-4B85-91D5-32132774AACC}" type="pres">
      <dgm:prSet presAssocID="{2F6C37C3-6BEB-435A-86FA-14959081029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987F7B-C231-4DF5-84AE-350509499432}" type="pres">
      <dgm:prSet presAssocID="{4B0FF126-48EE-413D-B2C5-CA21B73AC0D1}" presName="arrow" presStyleLbl="node1" presStyleIdx="0" presStyleCnt="2" custScaleX="1003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1CF3D6-C10E-4406-BB03-7465B87CD6CD}" type="pres">
      <dgm:prSet presAssocID="{E53CEA20-6F37-451B-A657-89C3F539290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9018A1-0767-433A-906B-3C0FFDA41C20}" type="presOf" srcId="{4B0FF126-48EE-413D-B2C5-CA21B73AC0D1}" destId="{46987F7B-C231-4DF5-84AE-350509499432}" srcOrd="0" destOrd="0" presId="urn:microsoft.com/office/officeart/2005/8/layout/arrow5"/>
    <dgm:cxn modelId="{1603AF43-B361-4854-B639-30D728A74D1C}" type="presOf" srcId="{2F6C37C3-6BEB-435A-86FA-149590810293}" destId="{522641EE-E8CE-4B85-91D5-32132774AACC}" srcOrd="0" destOrd="0" presId="urn:microsoft.com/office/officeart/2005/8/layout/arrow5"/>
    <dgm:cxn modelId="{2217AE22-81A6-4477-B33D-1F7428F3DAD2}" srcId="{2F6C37C3-6BEB-435A-86FA-149590810293}" destId="{E53CEA20-6F37-451B-A657-89C3F5392903}" srcOrd="1" destOrd="0" parTransId="{C6AA7EF3-CF11-41AD-8A8D-A9FC003F6550}" sibTransId="{CA6BAE84-4FDC-44F8-8992-382A5DBCFA73}"/>
    <dgm:cxn modelId="{24AF5C69-795C-426A-AB5D-3C2460DD3CB6}" srcId="{2F6C37C3-6BEB-435A-86FA-149590810293}" destId="{4B0FF126-48EE-413D-B2C5-CA21B73AC0D1}" srcOrd="0" destOrd="0" parTransId="{B30DA0D3-10F3-4838-99BD-70ABBC42C32E}" sibTransId="{AA40267B-2ED5-4C11-82AA-E0B4A975392D}"/>
    <dgm:cxn modelId="{A887B67F-03CD-4E79-90BE-14A45C8F8BAB}" type="presOf" srcId="{E53CEA20-6F37-451B-A657-89C3F5392903}" destId="{CE1CF3D6-C10E-4406-BB03-7465B87CD6CD}" srcOrd="0" destOrd="0" presId="urn:microsoft.com/office/officeart/2005/8/layout/arrow5"/>
    <dgm:cxn modelId="{AEACD41B-8AB5-4DF8-BEEA-F2886BD82DBE}" type="presParOf" srcId="{522641EE-E8CE-4B85-91D5-32132774AACC}" destId="{46987F7B-C231-4DF5-84AE-350509499432}" srcOrd="0" destOrd="0" presId="urn:microsoft.com/office/officeart/2005/8/layout/arrow5"/>
    <dgm:cxn modelId="{B7B3C276-99D5-4EF1-9E54-CA48019F4CC8}" type="presParOf" srcId="{522641EE-E8CE-4B85-91D5-32132774AACC}" destId="{CE1CF3D6-C10E-4406-BB03-7465B87CD6C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4A32033-8A05-44A6-9EB3-460A2D4BF13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4289CA-0D06-4AB9-9826-6421ECDFA746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err="1" smtClean="0"/>
            <a:t>Е-портфолио</a:t>
          </a:r>
          <a:endParaRPr lang="ru-RU" dirty="0"/>
        </a:p>
      </dgm:t>
    </dgm:pt>
    <dgm:pt modelId="{22DA5997-2113-4932-8966-FB503134233C}" type="parTrans" cxnId="{91B8DA0F-AD7C-43EB-9D9E-05492CE7D318}">
      <dgm:prSet/>
      <dgm:spPr/>
      <dgm:t>
        <a:bodyPr/>
        <a:lstStyle/>
        <a:p>
          <a:endParaRPr lang="ru-RU"/>
        </a:p>
      </dgm:t>
    </dgm:pt>
    <dgm:pt modelId="{68E8CF9D-1A62-4C1F-9F40-D6FED00904E3}" type="sibTrans" cxnId="{91B8DA0F-AD7C-43EB-9D9E-05492CE7D318}">
      <dgm:prSet/>
      <dgm:spPr/>
      <dgm:t>
        <a:bodyPr/>
        <a:lstStyle/>
        <a:p>
          <a:endParaRPr lang="ru-RU"/>
        </a:p>
      </dgm:t>
    </dgm:pt>
    <dgm:pt modelId="{A1BB93DD-7617-4AB2-A2E7-5BCEC00E781F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Индивидуальные</a:t>
          </a:r>
          <a:endParaRPr lang="ru-RU" dirty="0"/>
        </a:p>
      </dgm:t>
    </dgm:pt>
    <dgm:pt modelId="{303BF1B0-FF54-4C62-AFF1-23F949AE234C}" type="parTrans" cxnId="{06071346-D723-4441-B94E-10DED8E6C5EA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B7CC4C1-6D1B-4307-AC33-143D93D624CA}" type="sibTrans" cxnId="{06071346-D723-4441-B94E-10DED8E6C5EA}">
      <dgm:prSet/>
      <dgm:spPr/>
      <dgm:t>
        <a:bodyPr/>
        <a:lstStyle/>
        <a:p>
          <a:endParaRPr lang="ru-RU"/>
        </a:p>
      </dgm:t>
    </dgm:pt>
    <dgm:pt modelId="{B3B0294E-DB28-418A-9A02-5504F7AEAB0A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Групповые</a:t>
          </a:r>
          <a:endParaRPr lang="ru-RU" dirty="0"/>
        </a:p>
      </dgm:t>
    </dgm:pt>
    <dgm:pt modelId="{CCAA98D0-370C-46AD-98B2-A37547E32BB7}" type="parTrans" cxnId="{D07603FB-31ED-4EB4-9B1D-6C096A0EED06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A30D02F-A843-4377-9909-B12F8661A1BD}" type="sibTrans" cxnId="{D07603FB-31ED-4EB4-9B1D-6C096A0EED06}">
      <dgm:prSet/>
      <dgm:spPr/>
      <dgm:t>
        <a:bodyPr/>
        <a:lstStyle/>
        <a:p>
          <a:endParaRPr lang="ru-RU"/>
        </a:p>
      </dgm:t>
    </dgm:pt>
    <dgm:pt modelId="{8D33A434-980C-425A-9874-F14A221DF346}" type="pres">
      <dgm:prSet presAssocID="{F4A32033-8A05-44A6-9EB3-460A2D4BF13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85D0822-270F-413F-A24C-853BF05E5D0F}" type="pres">
      <dgm:prSet presAssocID="{B04289CA-0D06-4AB9-9826-6421ECDFA746}" presName="root" presStyleCnt="0"/>
      <dgm:spPr/>
    </dgm:pt>
    <dgm:pt modelId="{28145FD9-7483-4C6D-A8AA-2402BB0D5CB3}" type="pres">
      <dgm:prSet presAssocID="{B04289CA-0D06-4AB9-9826-6421ECDFA746}" presName="rootComposite" presStyleCnt="0"/>
      <dgm:spPr/>
    </dgm:pt>
    <dgm:pt modelId="{362AEE11-C7BC-4F9E-A30D-DDA04DA97841}" type="pres">
      <dgm:prSet presAssocID="{B04289CA-0D06-4AB9-9826-6421ECDFA746}" presName="rootText" presStyleLbl="node1" presStyleIdx="0" presStyleCnt="1" custScaleX="118944"/>
      <dgm:spPr/>
      <dgm:t>
        <a:bodyPr/>
        <a:lstStyle/>
        <a:p>
          <a:endParaRPr lang="ru-RU"/>
        </a:p>
      </dgm:t>
    </dgm:pt>
    <dgm:pt modelId="{DF3FA75C-4484-4E58-AD47-FE64DEEB8D2E}" type="pres">
      <dgm:prSet presAssocID="{B04289CA-0D06-4AB9-9826-6421ECDFA746}" presName="rootConnector" presStyleLbl="node1" presStyleIdx="0" presStyleCnt="1"/>
      <dgm:spPr/>
      <dgm:t>
        <a:bodyPr/>
        <a:lstStyle/>
        <a:p>
          <a:endParaRPr lang="ru-RU"/>
        </a:p>
      </dgm:t>
    </dgm:pt>
    <dgm:pt modelId="{CE12EBFB-B8CA-4A4B-AE07-10F2F3F26047}" type="pres">
      <dgm:prSet presAssocID="{B04289CA-0D06-4AB9-9826-6421ECDFA746}" presName="childShape" presStyleCnt="0"/>
      <dgm:spPr/>
    </dgm:pt>
    <dgm:pt modelId="{11DB591A-D67B-4C2D-A841-1ED69DE75661}" type="pres">
      <dgm:prSet presAssocID="{303BF1B0-FF54-4C62-AFF1-23F949AE234C}" presName="Name13" presStyleLbl="parChTrans1D2" presStyleIdx="0" presStyleCnt="2"/>
      <dgm:spPr/>
      <dgm:t>
        <a:bodyPr/>
        <a:lstStyle/>
        <a:p>
          <a:endParaRPr lang="ru-RU"/>
        </a:p>
      </dgm:t>
    </dgm:pt>
    <dgm:pt modelId="{3C847486-CD68-4FCD-8851-D287B51179F4}" type="pres">
      <dgm:prSet presAssocID="{A1BB93DD-7617-4AB2-A2E7-5BCEC00E781F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B6181D-08FE-4F55-9FD4-946FC6B106DE}" type="pres">
      <dgm:prSet presAssocID="{CCAA98D0-370C-46AD-98B2-A37547E32BB7}" presName="Name13" presStyleLbl="parChTrans1D2" presStyleIdx="1" presStyleCnt="2"/>
      <dgm:spPr/>
      <dgm:t>
        <a:bodyPr/>
        <a:lstStyle/>
        <a:p>
          <a:endParaRPr lang="ru-RU"/>
        </a:p>
      </dgm:t>
    </dgm:pt>
    <dgm:pt modelId="{063A4057-2E01-4ACF-AD4E-87E487EE35CD}" type="pres">
      <dgm:prSet presAssocID="{B3B0294E-DB28-418A-9A02-5504F7AEAB0A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90DFAD-302F-4203-BC1F-CB92A7BBE594}" type="presOf" srcId="{A1BB93DD-7617-4AB2-A2E7-5BCEC00E781F}" destId="{3C847486-CD68-4FCD-8851-D287B51179F4}" srcOrd="0" destOrd="0" presId="urn:microsoft.com/office/officeart/2005/8/layout/hierarchy3"/>
    <dgm:cxn modelId="{5D30BC27-936C-40DD-91D2-EA39F73FEC62}" type="presOf" srcId="{CCAA98D0-370C-46AD-98B2-A37547E32BB7}" destId="{76B6181D-08FE-4F55-9FD4-946FC6B106DE}" srcOrd="0" destOrd="0" presId="urn:microsoft.com/office/officeart/2005/8/layout/hierarchy3"/>
    <dgm:cxn modelId="{782A9595-4A1C-4503-88A9-D07CBFFB9D3A}" type="presOf" srcId="{B04289CA-0D06-4AB9-9826-6421ECDFA746}" destId="{362AEE11-C7BC-4F9E-A30D-DDA04DA97841}" srcOrd="0" destOrd="0" presId="urn:microsoft.com/office/officeart/2005/8/layout/hierarchy3"/>
    <dgm:cxn modelId="{0E4C4E15-5BCD-4323-A0C2-97EE57C58861}" type="presOf" srcId="{B3B0294E-DB28-418A-9A02-5504F7AEAB0A}" destId="{063A4057-2E01-4ACF-AD4E-87E487EE35CD}" srcOrd="0" destOrd="0" presId="urn:microsoft.com/office/officeart/2005/8/layout/hierarchy3"/>
    <dgm:cxn modelId="{85178163-9A50-4B9F-80B7-62BABCA84124}" type="presOf" srcId="{F4A32033-8A05-44A6-9EB3-460A2D4BF13A}" destId="{8D33A434-980C-425A-9874-F14A221DF346}" srcOrd="0" destOrd="0" presId="urn:microsoft.com/office/officeart/2005/8/layout/hierarchy3"/>
    <dgm:cxn modelId="{91B8DA0F-AD7C-43EB-9D9E-05492CE7D318}" srcId="{F4A32033-8A05-44A6-9EB3-460A2D4BF13A}" destId="{B04289CA-0D06-4AB9-9826-6421ECDFA746}" srcOrd="0" destOrd="0" parTransId="{22DA5997-2113-4932-8966-FB503134233C}" sibTransId="{68E8CF9D-1A62-4C1F-9F40-D6FED00904E3}"/>
    <dgm:cxn modelId="{06071346-D723-4441-B94E-10DED8E6C5EA}" srcId="{B04289CA-0D06-4AB9-9826-6421ECDFA746}" destId="{A1BB93DD-7617-4AB2-A2E7-5BCEC00E781F}" srcOrd="0" destOrd="0" parTransId="{303BF1B0-FF54-4C62-AFF1-23F949AE234C}" sibTransId="{7B7CC4C1-6D1B-4307-AC33-143D93D624CA}"/>
    <dgm:cxn modelId="{530D8EEE-E2C7-4F1C-ABCE-8B6BA14E9CB5}" type="presOf" srcId="{B04289CA-0D06-4AB9-9826-6421ECDFA746}" destId="{DF3FA75C-4484-4E58-AD47-FE64DEEB8D2E}" srcOrd="1" destOrd="0" presId="urn:microsoft.com/office/officeart/2005/8/layout/hierarchy3"/>
    <dgm:cxn modelId="{D07603FB-31ED-4EB4-9B1D-6C096A0EED06}" srcId="{B04289CA-0D06-4AB9-9826-6421ECDFA746}" destId="{B3B0294E-DB28-418A-9A02-5504F7AEAB0A}" srcOrd="1" destOrd="0" parTransId="{CCAA98D0-370C-46AD-98B2-A37547E32BB7}" sibTransId="{AA30D02F-A843-4377-9909-B12F8661A1BD}"/>
    <dgm:cxn modelId="{BAC4F821-CE6B-432D-91A7-09E3D306C9D6}" type="presOf" srcId="{303BF1B0-FF54-4C62-AFF1-23F949AE234C}" destId="{11DB591A-D67B-4C2D-A841-1ED69DE75661}" srcOrd="0" destOrd="0" presId="urn:microsoft.com/office/officeart/2005/8/layout/hierarchy3"/>
    <dgm:cxn modelId="{0001C924-968C-4169-ACBE-E05F0444AFFB}" type="presParOf" srcId="{8D33A434-980C-425A-9874-F14A221DF346}" destId="{785D0822-270F-413F-A24C-853BF05E5D0F}" srcOrd="0" destOrd="0" presId="urn:microsoft.com/office/officeart/2005/8/layout/hierarchy3"/>
    <dgm:cxn modelId="{B29B0B77-0B2D-4761-8439-606884436800}" type="presParOf" srcId="{785D0822-270F-413F-A24C-853BF05E5D0F}" destId="{28145FD9-7483-4C6D-A8AA-2402BB0D5CB3}" srcOrd="0" destOrd="0" presId="urn:microsoft.com/office/officeart/2005/8/layout/hierarchy3"/>
    <dgm:cxn modelId="{E5B9D965-E120-4257-9461-08A4CA0B784E}" type="presParOf" srcId="{28145FD9-7483-4C6D-A8AA-2402BB0D5CB3}" destId="{362AEE11-C7BC-4F9E-A30D-DDA04DA97841}" srcOrd="0" destOrd="0" presId="urn:microsoft.com/office/officeart/2005/8/layout/hierarchy3"/>
    <dgm:cxn modelId="{17970A04-B3B5-438E-B894-28C0825DEB3A}" type="presParOf" srcId="{28145FD9-7483-4C6D-A8AA-2402BB0D5CB3}" destId="{DF3FA75C-4484-4E58-AD47-FE64DEEB8D2E}" srcOrd="1" destOrd="0" presId="urn:microsoft.com/office/officeart/2005/8/layout/hierarchy3"/>
    <dgm:cxn modelId="{9D3322B8-F103-49C4-90A6-D0CF6E68B446}" type="presParOf" srcId="{785D0822-270F-413F-A24C-853BF05E5D0F}" destId="{CE12EBFB-B8CA-4A4B-AE07-10F2F3F26047}" srcOrd="1" destOrd="0" presId="urn:microsoft.com/office/officeart/2005/8/layout/hierarchy3"/>
    <dgm:cxn modelId="{27BD4EB4-63FA-4C78-AD5B-EBD3B04178E2}" type="presParOf" srcId="{CE12EBFB-B8CA-4A4B-AE07-10F2F3F26047}" destId="{11DB591A-D67B-4C2D-A841-1ED69DE75661}" srcOrd="0" destOrd="0" presId="urn:microsoft.com/office/officeart/2005/8/layout/hierarchy3"/>
    <dgm:cxn modelId="{0B536263-40A4-4C29-B80F-09A69F449FBA}" type="presParOf" srcId="{CE12EBFB-B8CA-4A4B-AE07-10F2F3F26047}" destId="{3C847486-CD68-4FCD-8851-D287B51179F4}" srcOrd="1" destOrd="0" presId="urn:microsoft.com/office/officeart/2005/8/layout/hierarchy3"/>
    <dgm:cxn modelId="{33F76AAE-AB99-489D-A508-514998C383B0}" type="presParOf" srcId="{CE12EBFB-B8CA-4A4B-AE07-10F2F3F26047}" destId="{76B6181D-08FE-4F55-9FD4-946FC6B106DE}" srcOrd="2" destOrd="0" presId="urn:microsoft.com/office/officeart/2005/8/layout/hierarchy3"/>
    <dgm:cxn modelId="{E90B1BFC-EA06-4A45-BE28-1E6AA0F4ABC1}" type="presParOf" srcId="{CE12EBFB-B8CA-4A4B-AE07-10F2F3F26047}" destId="{063A4057-2E01-4ACF-AD4E-87E487EE35C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146B0FF-9C59-4918-B2F3-7F41F7B6EE28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F6F5A242-79A3-4041-88AD-9CC959BD5160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В структуре Портфолио представлено  четыре наиболее значимых аспекта</a:t>
          </a:r>
          <a:r>
            <a:rPr kumimoji="0" lang="ru-RU" sz="1800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</a:rPr>
            <a:t>:</a:t>
          </a:r>
          <a:endParaRPr lang="ru-RU" dirty="0"/>
        </a:p>
      </dgm:t>
    </dgm:pt>
    <dgm:pt modelId="{EB48F607-F544-4CB0-BE1B-82E3136D8A3E}" type="parTrans" cxnId="{7E85BEF1-9431-49D8-A468-CC9CF364A631}">
      <dgm:prSet/>
      <dgm:spPr/>
      <dgm:t>
        <a:bodyPr/>
        <a:lstStyle/>
        <a:p>
          <a:endParaRPr lang="ru-RU"/>
        </a:p>
      </dgm:t>
    </dgm:pt>
    <dgm:pt modelId="{A5200EE7-F77B-4302-B7EE-C7AB27D31EF0}" type="sibTrans" cxnId="{7E85BEF1-9431-49D8-A468-CC9CF364A631}">
      <dgm:prSet/>
      <dgm:spPr/>
      <dgm:t>
        <a:bodyPr/>
        <a:lstStyle/>
        <a:p>
          <a:endParaRPr lang="ru-RU"/>
        </a:p>
      </dgm:t>
    </dgm:pt>
    <dgm:pt modelId="{A8488DB4-C64C-4528-883C-633018D70C10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dirty="0" smtClean="0"/>
            <a:t>планирование компетентности</a:t>
          </a:r>
          <a:endParaRPr lang="ru-RU" dirty="0">
            <a:solidFill>
              <a:schemeClr val="bg1"/>
            </a:solidFill>
          </a:endParaRPr>
        </a:p>
      </dgm:t>
    </dgm:pt>
    <dgm:pt modelId="{7AAD9EE6-BCF3-4A40-AD7D-027442E695E9}" type="parTrans" cxnId="{0900963E-E990-41F3-AB9B-C851C79C6D3C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66882CF-B19F-406B-A3E2-2ADA30311C58}" type="sibTrans" cxnId="{0900963E-E990-41F3-AB9B-C851C79C6D3C}">
      <dgm:prSet/>
      <dgm:spPr/>
      <dgm:t>
        <a:bodyPr/>
        <a:lstStyle/>
        <a:p>
          <a:endParaRPr lang="ru-RU"/>
        </a:p>
      </dgm:t>
    </dgm:pt>
    <dgm:pt modelId="{EB0ABEA6-7F5E-4EA9-9BF4-FA39DE81B169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процесс обучения</a:t>
          </a:r>
          <a:endParaRPr lang="ru-RU" dirty="0">
            <a:solidFill>
              <a:schemeClr val="bg1"/>
            </a:solidFill>
          </a:endParaRPr>
        </a:p>
      </dgm:t>
    </dgm:pt>
    <dgm:pt modelId="{F2CF3ADB-AE1C-45F7-BFF0-132894207E32}" type="parTrans" cxnId="{5832DD0E-8B51-4711-B155-0EE6B32E5B56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8B820FB4-AAB3-4220-B183-F15E5477C31D}" type="sibTrans" cxnId="{5832DD0E-8B51-4711-B155-0EE6B32E5B56}">
      <dgm:prSet/>
      <dgm:spPr/>
      <dgm:t>
        <a:bodyPr/>
        <a:lstStyle/>
        <a:p>
          <a:endParaRPr lang="ru-RU"/>
        </a:p>
      </dgm:t>
    </dgm:pt>
    <dgm:pt modelId="{AF1CAB8D-5DB6-493F-B55A-D28A854F7391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презентация знания</a:t>
          </a:r>
          <a:endParaRPr lang="ru-RU" dirty="0">
            <a:solidFill>
              <a:schemeClr val="bg1"/>
            </a:solidFill>
          </a:endParaRPr>
        </a:p>
      </dgm:t>
    </dgm:pt>
    <dgm:pt modelId="{C3C5B7A6-50E5-4092-A1A5-9AEB7A2FDB53}" type="parTrans" cxnId="{46BDC7B7-0E16-4E82-A209-B72E368D7CE6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7BE3F64-8018-4F55-9A97-CFBBEEDE1E48}" type="sibTrans" cxnId="{46BDC7B7-0E16-4E82-A209-B72E368D7CE6}">
      <dgm:prSet/>
      <dgm:spPr/>
      <dgm:t>
        <a:bodyPr/>
        <a:lstStyle/>
        <a:p>
          <a:endParaRPr lang="ru-RU"/>
        </a:p>
      </dgm:t>
    </dgm:pt>
    <dgm:pt modelId="{692D8B62-C2FA-498C-A217-3A263FCE300E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инфраструктура</a:t>
          </a:r>
          <a:endParaRPr lang="ru-RU" dirty="0">
            <a:solidFill>
              <a:schemeClr val="bg1"/>
            </a:solidFill>
          </a:endParaRPr>
        </a:p>
      </dgm:t>
    </dgm:pt>
    <dgm:pt modelId="{C15C7602-B777-4DC2-B767-40BB1B410873}" type="parTrans" cxnId="{0D7FCB6F-8120-4CC9-982F-67A0435A6693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B78E382-DBBB-4171-80CE-2D6C5C53EBFC}" type="sibTrans" cxnId="{0D7FCB6F-8120-4CC9-982F-67A0435A6693}">
      <dgm:prSet/>
      <dgm:spPr/>
      <dgm:t>
        <a:bodyPr/>
        <a:lstStyle/>
        <a:p>
          <a:endParaRPr lang="ru-RU"/>
        </a:p>
      </dgm:t>
    </dgm:pt>
    <dgm:pt modelId="{C1A3DD8A-A06C-4855-BBDE-59396F02C525}" type="pres">
      <dgm:prSet presAssocID="{E146B0FF-9C59-4918-B2F3-7F41F7B6EE2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D117760-9313-4AAB-84B3-830021AA34F7}" type="pres">
      <dgm:prSet presAssocID="{F6F5A242-79A3-4041-88AD-9CC959BD5160}" presName="hierRoot1" presStyleCnt="0">
        <dgm:presLayoutVars>
          <dgm:hierBranch val="init"/>
        </dgm:presLayoutVars>
      </dgm:prSet>
      <dgm:spPr/>
    </dgm:pt>
    <dgm:pt modelId="{C5475204-DE2D-4F41-A614-CF45538A1E07}" type="pres">
      <dgm:prSet presAssocID="{F6F5A242-79A3-4041-88AD-9CC959BD5160}" presName="rootComposite1" presStyleCnt="0"/>
      <dgm:spPr/>
    </dgm:pt>
    <dgm:pt modelId="{4E08219B-7467-4D38-A7DB-E6494A2F1551}" type="pres">
      <dgm:prSet presAssocID="{F6F5A242-79A3-4041-88AD-9CC959BD5160}" presName="rootText1" presStyleLbl="node0" presStyleIdx="0" presStyleCnt="1" custScaleX="430891" custScaleY="104807" custLinFactNeighborX="-6081" custLinFactNeighborY="-928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4F818F-EDDF-41D2-816F-E0EDA19A5DE9}" type="pres">
      <dgm:prSet presAssocID="{F6F5A242-79A3-4041-88AD-9CC959BD516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6078E38-AE5D-4B31-A6F2-8B12CAAC2307}" type="pres">
      <dgm:prSet presAssocID="{F6F5A242-79A3-4041-88AD-9CC959BD5160}" presName="hierChild2" presStyleCnt="0"/>
      <dgm:spPr/>
    </dgm:pt>
    <dgm:pt modelId="{EF098D94-7D5D-49A5-AF6C-4FA25DD75C1F}" type="pres">
      <dgm:prSet presAssocID="{7AAD9EE6-BCF3-4A40-AD7D-027442E695E9}" presName="Name37" presStyleLbl="parChTrans1D2" presStyleIdx="0" presStyleCnt="4"/>
      <dgm:spPr/>
      <dgm:t>
        <a:bodyPr/>
        <a:lstStyle/>
        <a:p>
          <a:endParaRPr lang="ru-RU"/>
        </a:p>
      </dgm:t>
    </dgm:pt>
    <dgm:pt modelId="{9FBE83BD-CA26-45E1-8C31-588CE84F5E2A}" type="pres">
      <dgm:prSet presAssocID="{A8488DB4-C64C-4528-883C-633018D70C10}" presName="hierRoot2" presStyleCnt="0">
        <dgm:presLayoutVars>
          <dgm:hierBranch val="init"/>
        </dgm:presLayoutVars>
      </dgm:prSet>
      <dgm:spPr/>
    </dgm:pt>
    <dgm:pt modelId="{8A34E73E-AC63-483B-A1C3-6C848686564D}" type="pres">
      <dgm:prSet presAssocID="{A8488DB4-C64C-4528-883C-633018D70C10}" presName="rootComposite" presStyleCnt="0"/>
      <dgm:spPr/>
    </dgm:pt>
    <dgm:pt modelId="{BEE252DC-4920-442F-B770-D1434741B0B0}" type="pres">
      <dgm:prSet presAssocID="{A8488DB4-C64C-4528-883C-633018D70C10}" presName="rootText" presStyleLbl="node2" presStyleIdx="0" presStyleCnt="4" custScaleX="121718" custScaleY="1298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4287DE-872F-4413-A101-7EF0CE8F92E3}" type="pres">
      <dgm:prSet presAssocID="{A8488DB4-C64C-4528-883C-633018D70C10}" presName="rootConnector" presStyleLbl="node2" presStyleIdx="0" presStyleCnt="4"/>
      <dgm:spPr/>
      <dgm:t>
        <a:bodyPr/>
        <a:lstStyle/>
        <a:p>
          <a:endParaRPr lang="ru-RU"/>
        </a:p>
      </dgm:t>
    </dgm:pt>
    <dgm:pt modelId="{B340A150-421D-4ADC-A8AF-D6DD31ACAE47}" type="pres">
      <dgm:prSet presAssocID="{A8488DB4-C64C-4528-883C-633018D70C10}" presName="hierChild4" presStyleCnt="0"/>
      <dgm:spPr/>
    </dgm:pt>
    <dgm:pt modelId="{88D67601-B3EA-4357-8B7E-FB4B7D719905}" type="pres">
      <dgm:prSet presAssocID="{A8488DB4-C64C-4528-883C-633018D70C10}" presName="hierChild5" presStyleCnt="0"/>
      <dgm:spPr/>
    </dgm:pt>
    <dgm:pt modelId="{12B7105A-55AF-4484-9A15-DEC9565BE08D}" type="pres">
      <dgm:prSet presAssocID="{F2CF3ADB-AE1C-45F7-BFF0-132894207E32}" presName="Name37" presStyleLbl="parChTrans1D2" presStyleIdx="1" presStyleCnt="4"/>
      <dgm:spPr/>
      <dgm:t>
        <a:bodyPr/>
        <a:lstStyle/>
        <a:p>
          <a:endParaRPr lang="ru-RU"/>
        </a:p>
      </dgm:t>
    </dgm:pt>
    <dgm:pt modelId="{9629B72F-F754-46CC-B949-6E7646388501}" type="pres">
      <dgm:prSet presAssocID="{EB0ABEA6-7F5E-4EA9-9BF4-FA39DE81B169}" presName="hierRoot2" presStyleCnt="0">
        <dgm:presLayoutVars>
          <dgm:hierBranch val="init"/>
        </dgm:presLayoutVars>
      </dgm:prSet>
      <dgm:spPr/>
    </dgm:pt>
    <dgm:pt modelId="{8F31936A-7C78-42B9-834A-982B1B4A0169}" type="pres">
      <dgm:prSet presAssocID="{EB0ABEA6-7F5E-4EA9-9BF4-FA39DE81B169}" presName="rootComposite" presStyleCnt="0"/>
      <dgm:spPr/>
    </dgm:pt>
    <dgm:pt modelId="{5B310247-4E6B-495B-86A0-7E81C891A2C6}" type="pres">
      <dgm:prSet presAssocID="{EB0ABEA6-7F5E-4EA9-9BF4-FA39DE81B169}" presName="rootText" presStyleLbl="node2" presStyleIdx="1" presStyleCnt="4" custScaleX="148467" custScaleY="1306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804DBB-B26B-42E3-BBA8-334A1E2D9530}" type="pres">
      <dgm:prSet presAssocID="{EB0ABEA6-7F5E-4EA9-9BF4-FA39DE81B169}" presName="rootConnector" presStyleLbl="node2" presStyleIdx="1" presStyleCnt="4"/>
      <dgm:spPr/>
      <dgm:t>
        <a:bodyPr/>
        <a:lstStyle/>
        <a:p>
          <a:endParaRPr lang="ru-RU"/>
        </a:p>
      </dgm:t>
    </dgm:pt>
    <dgm:pt modelId="{CD8800CC-1067-403B-B8D0-E4C12B3F88C5}" type="pres">
      <dgm:prSet presAssocID="{EB0ABEA6-7F5E-4EA9-9BF4-FA39DE81B169}" presName="hierChild4" presStyleCnt="0"/>
      <dgm:spPr/>
    </dgm:pt>
    <dgm:pt modelId="{5E31223C-92C4-405D-B741-DFA7FE8BE887}" type="pres">
      <dgm:prSet presAssocID="{EB0ABEA6-7F5E-4EA9-9BF4-FA39DE81B169}" presName="hierChild5" presStyleCnt="0"/>
      <dgm:spPr/>
    </dgm:pt>
    <dgm:pt modelId="{5C2BC873-E4AA-4B95-B15B-5624B544D1BF}" type="pres">
      <dgm:prSet presAssocID="{C3C5B7A6-50E5-4092-A1A5-9AEB7A2FDB53}" presName="Name37" presStyleLbl="parChTrans1D2" presStyleIdx="2" presStyleCnt="4"/>
      <dgm:spPr/>
      <dgm:t>
        <a:bodyPr/>
        <a:lstStyle/>
        <a:p>
          <a:endParaRPr lang="ru-RU"/>
        </a:p>
      </dgm:t>
    </dgm:pt>
    <dgm:pt modelId="{781ECBE7-2AB7-4891-B652-CA03789F7C2E}" type="pres">
      <dgm:prSet presAssocID="{AF1CAB8D-5DB6-493F-B55A-D28A854F7391}" presName="hierRoot2" presStyleCnt="0">
        <dgm:presLayoutVars>
          <dgm:hierBranch val="init"/>
        </dgm:presLayoutVars>
      </dgm:prSet>
      <dgm:spPr/>
    </dgm:pt>
    <dgm:pt modelId="{CD8D232C-2471-4522-A4F6-23CC5CC14843}" type="pres">
      <dgm:prSet presAssocID="{AF1CAB8D-5DB6-493F-B55A-D28A854F7391}" presName="rootComposite" presStyleCnt="0"/>
      <dgm:spPr/>
    </dgm:pt>
    <dgm:pt modelId="{7DA468C6-831D-4484-80D6-3B2D0DF2A142}" type="pres">
      <dgm:prSet presAssocID="{AF1CAB8D-5DB6-493F-B55A-D28A854F7391}" presName="rootText" presStyleLbl="node2" presStyleIdx="2" presStyleCnt="4" custScaleX="133997" custScaleY="1323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C9FBEA-A81A-4518-9ED3-64C6C71756E7}" type="pres">
      <dgm:prSet presAssocID="{AF1CAB8D-5DB6-493F-B55A-D28A854F7391}" presName="rootConnector" presStyleLbl="node2" presStyleIdx="2" presStyleCnt="4"/>
      <dgm:spPr/>
      <dgm:t>
        <a:bodyPr/>
        <a:lstStyle/>
        <a:p>
          <a:endParaRPr lang="ru-RU"/>
        </a:p>
      </dgm:t>
    </dgm:pt>
    <dgm:pt modelId="{8111F8AA-DA12-4562-9444-9C0EEF7D6044}" type="pres">
      <dgm:prSet presAssocID="{AF1CAB8D-5DB6-493F-B55A-D28A854F7391}" presName="hierChild4" presStyleCnt="0"/>
      <dgm:spPr/>
    </dgm:pt>
    <dgm:pt modelId="{A5C66297-502C-4313-ACB8-4708438AE685}" type="pres">
      <dgm:prSet presAssocID="{AF1CAB8D-5DB6-493F-B55A-D28A854F7391}" presName="hierChild5" presStyleCnt="0"/>
      <dgm:spPr/>
    </dgm:pt>
    <dgm:pt modelId="{3A218BAD-85B8-4405-AD63-5F75101864B9}" type="pres">
      <dgm:prSet presAssocID="{C15C7602-B777-4DC2-B767-40BB1B410873}" presName="Name37" presStyleLbl="parChTrans1D2" presStyleIdx="3" presStyleCnt="4"/>
      <dgm:spPr/>
      <dgm:t>
        <a:bodyPr/>
        <a:lstStyle/>
        <a:p>
          <a:endParaRPr lang="ru-RU"/>
        </a:p>
      </dgm:t>
    </dgm:pt>
    <dgm:pt modelId="{6841566C-47BC-452E-A249-1838A3B55DE3}" type="pres">
      <dgm:prSet presAssocID="{692D8B62-C2FA-498C-A217-3A263FCE300E}" presName="hierRoot2" presStyleCnt="0">
        <dgm:presLayoutVars>
          <dgm:hierBranch val="init"/>
        </dgm:presLayoutVars>
      </dgm:prSet>
      <dgm:spPr/>
    </dgm:pt>
    <dgm:pt modelId="{B30183AB-D03B-4135-8A49-A65315A2FCEE}" type="pres">
      <dgm:prSet presAssocID="{692D8B62-C2FA-498C-A217-3A263FCE300E}" presName="rootComposite" presStyleCnt="0"/>
      <dgm:spPr/>
    </dgm:pt>
    <dgm:pt modelId="{DF214B53-19EA-4989-9815-D907824F4151}" type="pres">
      <dgm:prSet presAssocID="{692D8B62-C2FA-498C-A217-3A263FCE300E}" presName="rootText" presStyleLbl="node2" presStyleIdx="3" presStyleCnt="4" custScaleX="134693" custScaleY="135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07FCD0-7F9B-4BA7-BD45-A534F1486C5D}" type="pres">
      <dgm:prSet presAssocID="{692D8B62-C2FA-498C-A217-3A263FCE300E}" presName="rootConnector" presStyleLbl="node2" presStyleIdx="3" presStyleCnt="4"/>
      <dgm:spPr/>
      <dgm:t>
        <a:bodyPr/>
        <a:lstStyle/>
        <a:p>
          <a:endParaRPr lang="ru-RU"/>
        </a:p>
      </dgm:t>
    </dgm:pt>
    <dgm:pt modelId="{1ED44666-48DB-4090-99ED-6DAF6971408A}" type="pres">
      <dgm:prSet presAssocID="{692D8B62-C2FA-498C-A217-3A263FCE300E}" presName="hierChild4" presStyleCnt="0"/>
      <dgm:spPr/>
    </dgm:pt>
    <dgm:pt modelId="{04AD7FD0-970F-4F01-B69F-52F66125A102}" type="pres">
      <dgm:prSet presAssocID="{692D8B62-C2FA-498C-A217-3A263FCE300E}" presName="hierChild5" presStyleCnt="0"/>
      <dgm:spPr/>
    </dgm:pt>
    <dgm:pt modelId="{FB3C122A-E43A-4DE7-84CE-22E586BAD527}" type="pres">
      <dgm:prSet presAssocID="{F6F5A242-79A3-4041-88AD-9CC959BD5160}" presName="hierChild3" presStyleCnt="0"/>
      <dgm:spPr/>
    </dgm:pt>
  </dgm:ptLst>
  <dgm:cxnLst>
    <dgm:cxn modelId="{EDF38240-F109-4DBA-BC06-519EDC211E76}" type="presOf" srcId="{692D8B62-C2FA-498C-A217-3A263FCE300E}" destId="{DF214B53-19EA-4989-9815-D907824F4151}" srcOrd="0" destOrd="0" presId="urn:microsoft.com/office/officeart/2005/8/layout/orgChart1"/>
    <dgm:cxn modelId="{0900963E-E990-41F3-AB9B-C851C79C6D3C}" srcId="{F6F5A242-79A3-4041-88AD-9CC959BD5160}" destId="{A8488DB4-C64C-4528-883C-633018D70C10}" srcOrd="0" destOrd="0" parTransId="{7AAD9EE6-BCF3-4A40-AD7D-027442E695E9}" sibTransId="{A66882CF-B19F-406B-A3E2-2ADA30311C58}"/>
    <dgm:cxn modelId="{A47AEA95-B4DB-453F-922C-10F1A200923E}" type="presOf" srcId="{F6F5A242-79A3-4041-88AD-9CC959BD5160}" destId="{4E08219B-7467-4D38-A7DB-E6494A2F1551}" srcOrd="0" destOrd="0" presId="urn:microsoft.com/office/officeart/2005/8/layout/orgChart1"/>
    <dgm:cxn modelId="{544F254C-D0FE-47AF-B48B-B9C05CC72791}" type="presOf" srcId="{692D8B62-C2FA-498C-A217-3A263FCE300E}" destId="{1307FCD0-7F9B-4BA7-BD45-A534F1486C5D}" srcOrd="1" destOrd="0" presId="urn:microsoft.com/office/officeart/2005/8/layout/orgChart1"/>
    <dgm:cxn modelId="{619924FA-AD90-4C8C-9307-F200DC97E0D9}" type="presOf" srcId="{EB0ABEA6-7F5E-4EA9-9BF4-FA39DE81B169}" destId="{5B310247-4E6B-495B-86A0-7E81C891A2C6}" srcOrd="0" destOrd="0" presId="urn:microsoft.com/office/officeart/2005/8/layout/orgChart1"/>
    <dgm:cxn modelId="{C42DC5F8-CBF7-4ED5-9547-7C275A4D5CB1}" type="presOf" srcId="{A8488DB4-C64C-4528-883C-633018D70C10}" destId="{BEE252DC-4920-442F-B770-D1434741B0B0}" srcOrd="0" destOrd="0" presId="urn:microsoft.com/office/officeart/2005/8/layout/orgChart1"/>
    <dgm:cxn modelId="{5832DD0E-8B51-4711-B155-0EE6B32E5B56}" srcId="{F6F5A242-79A3-4041-88AD-9CC959BD5160}" destId="{EB0ABEA6-7F5E-4EA9-9BF4-FA39DE81B169}" srcOrd="1" destOrd="0" parTransId="{F2CF3ADB-AE1C-45F7-BFF0-132894207E32}" sibTransId="{8B820FB4-AAB3-4220-B183-F15E5477C31D}"/>
    <dgm:cxn modelId="{B88BA187-66DC-4F56-90B5-241C13FEA107}" type="presOf" srcId="{E146B0FF-9C59-4918-B2F3-7F41F7B6EE28}" destId="{C1A3DD8A-A06C-4855-BBDE-59396F02C525}" srcOrd="0" destOrd="0" presId="urn:microsoft.com/office/officeart/2005/8/layout/orgChart1"/>
    <dgm:cxn modelId="{6F54CA5D-C9B6-4EF3-855C-F3B6C16E51B5}" type="presOf" srcId="{C15C7602-B777-4DC2-B767-40BB1B410873}" destId="{3A218BAD-85B8-4405-AD63-5F75101864B9}" srcOrd="0" destOrd="0" presId="urn:microsoft.com/office/officeart/2005/8/layout/orgChart1"/>
    <dgm:cxn modelId="{0D7FCB6F-8120-4CC9-982F-67A0435A6693}" srcId="{F6F5A242-79A3-4041-88AD-9CC959BD5160}" destId="{692D8B62-C2FA-498C-A217-3A263FCE300E}" srcOrd="3" destOrd="0" parTransId="{C15C7602-B777-4DC2-B767-40BB1B410873}" sibTransId="{EB78E382-DBBB-4171-80CE-2D6C5C53EBFC}"/>
    <dgm:cxn modelId="{46BDC7B7-0E16-4E82-A209-B72E368D7CE6}" srcId="{F6F5A242-79A3-4041-88AD-9CC959BD5160}" destId="{AF1CAB8D-5DB6-493F-B55A-D28A854F7391}" srcOrd="2" destOrd="0" parTransId="{C3C5B7A6-50E5-4092-A1A5-9AEB7A2FDB53}" sibTransId="{E7BE3F64-8018-4F55-9A97-CFBBEEDE1E48}"/>
    <dgm:cxn modelId="{59E1E529-9629-443B-8E5A-F1141688D964}" type="presOf" srcId="{7AAD9EE6-BCF3-4A40-AD7D-027442E695E9}" destId="{EF098D94-7D5D-49A5-AF6C-4FA25DD75C1F}" srcOrd="0" destOrd="0" presId="urn:microsoft.com/office/officeart/2005/8/layout/orgChart1"/>
    <dgm:cxn modelId="{0305D7F2-4CD4-4B99-9723-A3160291FB04}" type="presOf" srcId="{F6F5A242-79A3-4041-88AD-9CC959BD5160}" destId="{834F818F-EDDF-41D2-816F-E0EDA19A5DE9}" srcOrd="1" destOrd="0" presId="urn:microsoft.com/office/officeart/2005/8/layout/orgChart1"/>
    <dgm:cxn modelId="{38477AA5-B017-41D5-BDD4-AAD723F07812}" type="presOf" srcId="{AF1CAB8D-5DB6-493F-B55A-D28A854F7391}" destId="{7DA468C6-831D-4484-80D6-3B2D0DF2A142}" srcOrd="0" destOrd="0" presId="urn:microsoft.com/office/officeart/2005/8/layout/orgChart1"/>
    <dgm:cxn modelId="{6924B878-F952-4AFD-BA9D-C53542653FDA}" type="presOf" srcId="{EB0ABEA6-7F5E-4EA9-9BF4-FA39DE81B169}" destId="{5B804DBB-B26B-42E3-BBA8-334A1E2D9530}" srcOrd="1" destOrd="0" presId="urn:microsoft.com/office/officeart/2005/8/layout/orgChart1"/>
    <dgm:cxn modelId="{8711351F-B3B7-4F26-ADA8-BA1A7D17D9A4}" type="presOf" srcId="{AF1CAB8D-5DB6-493F-B55A-D28A854F7391}" destId="{9EC9FBEA-A81A-4518-9ED3-64C6C71756E7}" srcOrd="1" destOrd="0" presId="urn:microsoft.com/office/officeart/2005/8/layout/orgChart1"/>
    <dgm:cxn modelId="{BC8D7AB5-3079-4E27-AC61-2C3A0BAD2796}" type="presOf" srcId="{F2CF3ADB-AE1C-45F7-BFF0-132894207E32}" destId="{12B7105A-55AF-4484-9A15-DEC9565BE08D}" srcOrd="0" destOrd="0" presId="urn:microsoft.com/office/officeart/2005/8/layout/orgChart1"/>
    <dgm:cxn modelId="{7E85BEF1-9431-49D8-A468-CC9CF364A631}" srcId="{E146B0FF-9C59-4918-B2F3-7F41F7B6EE28}" destId="{F6F5A242-79A3-4041-88AD-9CC959BD5160}" srcOrd="0" destOrd="0" parTransId="{EB48F607-F544-4CB0-BE1B-82E3136D8A3E}" sibTransId="{A5200EE7-F77B-4302-B7EE-C7AB27D31EF0}"/>
    <dgm:cxn modelId="{8FCF4AD9-50C3-495B-93DC-D6CDFE18FD55}" type="presOf" srcId="{A8488DB4-C64C-4528-883C-633018D70C10}" destId="{464287DE-872F-4413-A101-7EF0CE8F92E3}" srcOrd="1" destOrd="0" presId="urn:microsoft.com/office/officeart/2005/8/layout/orgChart1"/>
    <dgm:cxn modelId="{FC00C98B-FFCB-46E9-AE59-0D4D23860112}" type="presOf" srcId="{C3C5B7A6-50E5-4092-A1A5-9AEB7A2FDB53}" destId="{5C2BC873-E4AA-4B95-B15B-5624B544D1BF}" srcOrd="0" destOrd="0" presId="urn:microsoft.com/office/officeart/2005/8/layout/orgChart1"/>
    <dgm:cxn modelId="{D5478E23-43BD-4D21-8871-E99873A5F5DB}" type="presParOf" srcId="{C1A3DD8A-A06C-4855-BBDE-59396F02C525}" destId="{BD117760-9313-4AAB-84B3-830021AA34F7}" srcOrd="0" destOrd="0" presId="urn:microsoft.com/office/officeart/2005/8/layout/orgChart1"/>
    <dgm:cxn modelId="{1A834CE6-235C-48DD-B3F5-5E75B2E29FEE}" type="presParOf" srcId="{BD117760-9313-4AAB-84B3-830021AA34F7}" destId="{C5475204-DE2D-4F41-A614-CF45538A1E07}" srcOrd="0" destOrd="0" presId="urn:microsoft.com/office/officeart/2005/8/layout/orgChart1"/>
    <dgm:cxn modelId="{F103A6D0-B398-4171-B175-49D86B6E1AB1}" type="presParOf" srcId="{C5475204-DE2D-4F41-A614-CF45538A1E07}" destId="{4E08219B-7467-4D38-A7DB-E6494A2F1551}" srcOrd="0" destOrd="0" presId="urn:microsoft.com/office/officeart/2005/8/layout/orgChart1"/>
    <dgm:cxn modelId="{3D115BBE-66CB-4DD7-871D-E04300C8DF50}" type="presParOf" srcId="{C5475204-DE2D-4F41-A614-CF45538A1E07}" destId="{834F818F-EDDF-41D2-816F-E0EDA19A5DE9}" srcOrd="1" destOrd="0" presId="urn:microsoft.com/office/officeart/2005/8/layout/orgChart1"/>
    <dgm:cxn modelId="{31905985-C1DB-43FD-BD80-0C092D30D48F}" type="presParOf" srcId="{BD117760-9313-4AAB-84B3-830021AA34F7}" destId="{56078E38-AE5D-4B31-A6F2-8B12CAAC2307}" srcOrd="1" destOrd="0" presId="urn:microsoft.com/office/officeart/2005/8/layout/orgChart1"/>
    <dgm:cxn modelId="{16BCEF79-2FA3-407E-9855-AA8B88139ACE}" type="presParOf" srcId="{56078E38-AE5D-4B31-A6F2-8B12CAAC2307}" destId="{EF098D94-7D5D-49A5-AF6C-4FA25DD75C1F}" srcOrd="0" destOrd="0" presId="urn:microsoft.com/office/officeart/2005/8/layout/orgChart1"/>
    <dgm:cxn modelId="{3767A43E-78B6-42B4-8677-0D08268AAE67}" type="presParOf" srcId="{56078E38-AE5D-4B31-A6F2-8B12CAAC2307}" destId="{9FBE83BD-CA26-45E1-8C31-588CE84F5E2A}" srcOrd="1" destOrd="0" presId="urn:microsoft.com/office/officeart/2005/8/layout/orgChart1"/>
    <dgm:cxn modelId="{8954A560-BCAD-47ED-BE6C-973DDCEE096A}" type="presParOf" srcId="{9FBE83BD-CA26-45E1-8C31-588CE84F5E2A}" destId="{8A34E73E-AC63-483B-A1C3-6C848686564D}" srcOrd="0" destOrd="0" presId="urn:microsoft.com/office/officeart/2005/8/layout/orgChart1"/>
    <dgm:cxn modelId="{711DE07A-2476-490B-982A-8B9906151447}" type="presParOf" srcId="{8A34E73E-AC63-483B-A1C3-6C848686564D}" destId="{BEE252DC-4920-442F-B770-D1434741B0B0}" srcOrd="0" destOrd="0" presId="urn:microsoft.com/office/officeart/2005/8/layout/orgChart1"/>
    <dgm:cxn modelId="{FBEC1575-2FFA-469B-9278-1F7C1908C630}" type="presParOf" srcId="{8A34E73E-AC63-483B-A1C3-6C848686564D}" destId="{464287DE-872F-4413-A101-7EF0CE8F92E3}" srcOrd="1" destOrd="0" presId="urn:microsoft.com/office/officeart/2005/8/layout/orgChart1"/>
    <dgm:cxn modelId="{9E22CCD9-50CE-4599-A2D1-A21ED286D317}" type="presParOf" srcId="{9FBE83BD-CA26-45E1-8C31-588CE84F5E2A}" destId="{B340A150-421D-4ADC-A8AF-D6DD31ACAE47}" srcOrd="1" destOrd="0" presId="urn:microsoft.com/office/officeart/2005/8/layout/orgChart1"/>
    <dgm:cxn modelId="{BEB77BFD-719F-4EDD-B147-F4DE30726282}" type="presParOf" srcId="{9FBE83BD-CA26-45E1-8C31-588CE84F5E2A}" destId="{88D67601-B3EA-4357-8B7E-FB4B7D719905}" srcOrd="2" destOrd="0" presId="urn:microsoft.com/office/officeart/2005/8/layout/orgChart1"/>
    <dgm:cxn modelId="{FAD85837-E1B2-4DF5-9325-37AA19E0CA7C}" type="presParOf" srcId="{56078E38-AE5D-4B31-A6F2-8B12CAAC2307}" destId="{12B7105A-55AF-4484-9A15-DEC9565BE08D}" srcOrd="2" destOrd="0" presId="urn:microsoft.com/office/officeart/2005/8/layout/orgChart1"/>
    <dgm:cxn modelId="{BCAC2AEF-61CE-4574-B2AD-4B7BDA77AC30}" type="presParOf" srcId="{56078E38-AE5D-4B31-A6F2-8B12CAAC2307}" destId="{9629B72F-F754-46CC-B949-6E7646388501}" srcOrd="3" destOrd="0" presId="urn:microsoft.com/office/officeart/2005/8/layout/orgChart1"/>
    <dgm:cxn modelId="{F15B95CC-2DBD-442B-B05E-1A462B350D0D}" type="presParOf" srcId="{9629B72F-F754-46CC-B949-6E7646388501}" destId="{8F31936A-7C78-42B9-834A-982B1B4A0169}" srcOrd="0" destOrd="0" presId="urn:microsoft.com/office/officeart/2005/8/layout/orgChart1"/>
    <dgm:cxn modelId="{A81331B9-CBB3-42B4-B95B-22638D8FA99A}" type="presParOf" srcId="{8F31936A-7C78-42B9-834A-982B1B4A0169}" destId="{5B310247-4E6B-495B-86A0-7E81C891A2C6}" srcOrd="0" destOrd="0" presId="urn:microsoft.com/office/officeart/2005/8/layout/orgChart1"/>
    <dgm:cxn modelId="{EDB611A0-B5CE-4F58-986B-004B03B20C52}" type="presParOf" srcId="{8F31936A-7C78-42B9-834A-982B1B4A0169}" destId="{5B804DBB-B26B-42E3-BBA8-334A1E2D9530}" srcOrd="1" destOrd="0" presId="urn:microsoft.com/office/officeart/2005/8/layout/orgChart1"/>
    <dgm:cxn modelId="{FF6CC962-21DE-4B6A-A707-D3DA15B1DB45}" type="presParOf" srcId="{9629B72F-F754-46CC-B949-6E7646388501}" destId="{CD8800CC-1067-403B-B8D0-E4C12B3F88C5}" srcOrd="1" destOrd="0" presId="urn:microsoft.com/office/officeart/2005/8/layout/orgChart1"/>
    <dgm:cxn modelId="{F779BC1F-8D39-4010-9ED6-DD9760AA82AB}" type="presParOf" srcId="{9629B72F-F754-46CC-B949-6E7646388501}" destId="{5E31223C-92C4-405D-B741-DFA7FE8BE887}" srcOrd="2" destOrd="0" presId="urn:microsoft.com/office/officeart/2005/8/layout/orgChart1"/>
    <dgm:cxn modelId="{C30E79F0-1A55-4BB1-A431-D7CFEFE67737}" type="presParOf" srcId="{56078E38-AE5D-4B31-A6F2-8B12CAAC2307}" destId="{5C2BC873-E4AA-4B95-B15B-5624B544D1BF}" srcOrd="4" destOrd="0" presId="urn:microsoft.com/office/officeart/2005/8/layout/orgChart1"/>
    <dgm:cxn modelId="{CFF68A25-DEE6-4FCF-A6B8-54EB5D3CE5F0}" type="presParOf" srcId="{56078E38-AE5D-4B31-A6F2-8B12CAAC2307}" destId="{781ECBE7-2AB7-4891-B652-CA03789F7C2E}" srcOrd="5" destOrd="0" presId="urn:microsoft.com/office/officeart/2005/8/layout/orgChart1"/>
    <dgm:cxn modelId="{C7A165C2-3287-4FEF-AF03-58A9D9A32AD0}" type="presParOf" srcId="{781ECBE7-2AB7-4891-B652-CA03789F7C2E}" destId="{CD8D232C-2471-4522-A4F6-23CC5CC14843}" srcOrd="0" destOrd="0" presId="urn:microsoft.com/office/officeart/2005/8/layout/orgChart1"/>
    <dgm:cxn modelId="{3334A6A9-3C2E-4592-8AFA-94F34521D391}" type="presParOf" srcId="{CD8D232C-2471-4522-A4F6-23CC5CC14843}" destId="{7DA468C6-831D-4484-80D6-3B2D0DF2A142}" srcOrd="0" destOrd="0" presId="urn:microsoft.com/office/officeart/2005/8/layout/orgChart1"/>
    <dgm:cxn modelId="{62F4359B-EBF4-47AB-B430-748A8540CF25}" type="presParOf" srcId="{CD8D232C-2471-4522-A4F6-23CC5CC14843}" destId="{9EC9FBEA-A81A-4518-9ED3-64C6C71756E7}" srcOrd="1" destOrd="0" presId="urn:microsoft.com/office/officeart/2005/8/layout/orgChart1"/>
    <dgm:cxn modelId="{599DBE7F-8FC4-4142-9AD3-FE4480EB325A}" type="presParOf" srcId="{781ECBE7-2AB7-4891-B652-CA03789F7C2E}" destId="{8111F8AA-DA12-4562-9444-9C0EEF7D6044}" srcOrd="1" destOrd="0" presId="urn:microsoft.com/office/officeart/2005/8/layout/orgChart1"/>
    <dgm:cxn modelId="{0DA8A130-3E0D-4B8F-8A06-F6D791C599DA}" type="presParOf" srcId="{781ECBE7-2AB7-4891-B652-CA03789F7C2E}" destId="{A5C66297-502C-4313-ACB8-4708438AE685}" srcOrd="2" destOrd="0" presId="urn:microsoft.com/office/officeart/2005/8/layout/orgChart1"/>
    <dgm:cxn modelId="{FA2F98C0-676B-401A-9384-592F9A771F8E}" type="presParOf" srcId="{56078E38-AE5D-4B31-A6F2-8B12CAAC2307}" destId="{3A218BAD-85B8-4405-AD63-5F75101864B9}" srcOrd="6" destOrd="0" presId="urn:microsoft.com/office/officeart/2005/8/layout/orgChart1"/>
    <dgm:cxn modelId="{C8B61571-A68F-43C7-B1DF-7DBDB53AD6F9}" type="presParOf" srcId="{56078E38-AE5D-4B31-A6F2-8B12CAAC2307}" destId="{6841566C-47BC-452E-A249-1838A3B55DE3}" srcOrd="7" destOrd="0" presId="urn:microsoft.com/office/officeart/2005/8/layout/orgChart1"/>
    <dgm:cxn modelId="{B446BB93-BBF0-4C5D-B764-35F2784D78C1}" type="presParOf" srcId="{6841566C-47BC-452E-A249-1838A3B55DE3}" destId="{B30183AB-D03B-4135-8A49-A65315A2FCEE}" srcOrd="0" destOrd="0" presId="urn:microsoft.com/office/officeart/2005/8/layout/orgChart1"/>
    <dgm:cxn modelId="{497928BB-47CB-4B11-9D94-1E145B35D523}" type="presParOf" srcId="{B30183AB-D03B-4135-8A49-A65315A2FCEE}" destId="{DF214B53-19EA-4989-9815-D907824F4151}" srcOrd="0" destOrd="0" presId="urn:microsoft.com/office/officeart/2005/8/layout/orgChart1"/>
    <dgm:cxn modelId="{CBF0C0E4-27A5-4939-AF61-B775DEE363F9}" type="presParOf" srcId="{B30183AB-D03B-4135-8A49-A65315A2FCEE}" destId="{1307FCD0-7F9B-4BA7-BD45-A534F1486C5D}" srcOrd="1" destOrd="0" presId="urn:microsoft.com/office/officeart/2005/8/layout/orgChart1"/>
    <dgm:cxn modelId="{C18324AE-D7D6-4B0D-8125-0DD95A25CFC1}" type="presParOf" srcId="{6841566C-47BC-452E-A249-1838A3B55DE3}" destId="{1ED44666-48DB-4090-99ED-6DAF6971408A}" srcOrd="1" destOrd="0" presId="urn:microsoft.com/office/officeart/2005/8/layout/orgChart1"/>
    <dgm:cxn modelId="{91A88E4A-0E56-455D-9028-DD216D9DE730}" type="presParOf" srcId="{6841566C-47BC-452E-A249-1838A3B55DE3}" destId="{04AD7FD0-970F-4F01-B69F-52F66125A102}" srcOrd="2" destOrd="0" presId="urn:microsoft.com/office/officeart/2005/8/layout/orgChart1"/>
    <dgm:cxn modelId="{00BB4D9C-5289-435C-A9C6-4BBFD4BE62DE}" type="presParOf" srcId="{BD117760-9313-4AAB-84B3-830021AA34F7}" destId="{FB3C122A-E43A-4DE7-84CE-22E586BAD52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949ABB-BCF4-4FD9-855F-A41E1992CFFE}" type="doc">
      <dgm:prSet loTypeId="urn:microsoft.com/office/officeart/2005/8/layout/hList1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5721C4C-0813-43BC-A31A-EBF2D4418FBF}">
      <dgm:prSet phldrT="[Текст]" custT="1"/>
      <dgm:spPr/>
      <dgm:t>
        <a:bodyPr/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rPr>
            <a:t>Электронное образование </a:t>
          </a:r>
          <a:r>
            <a:rPr kumimoji="0" lang="ru-RU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rPr>
            <a:t>– это возможность смешанного обучения (объединяющего очный и виртуальный сценарии), которое стало основной формой взаимодействия преподавателя и студента</a:t>
          </a:r>
          <a:endParaRPr lang="ru-RU" sz="2000" dirty="0">
            <a:solidFill>
              <a:schemeClr val="bg1"/>
            </a:solidFill>
          </a:endParaRPr>
        </a:p>
      </dgm:t>
    </dgm:pt>
    <dgm:pt modelId="{87E54C37-9684-4630-9A11-FB777084A7CE}" type="parTrans" cxnId="{FFAD80DF-984A-4869-90F7-CD0708F451B8}">
      <dgm:prSet/>
      <dgm:spPr/>
      <dgm:t>
        <a:bodyPr/>
        <a:lstStyle/>
        <a:p>
          <a:endParaRPr lang="ru-RU"/>
        </a:p>
      </dgm:t>
    </dgm:pt>
    <dgm:pt modelId="{00B2DDA6-8F3E-4DA1-9A03-56068044FCF9}" type="sibTrans" cxnId="{FFAD80DF-984A-4869-90F7-CD0708F451B8}">
      <dgm:prSet/>
      <dgm:spPr/>
      <dgm:t>
        <a:bodyPr/>
        <a:lstStyle/>
        <a:p>
          <a:endParaRPr lang="ru-RU"/>
        </a:p>
      </dgm:t>
    </dgm:pt>
    <dgm:pt modelId="{85AC5B25-EF7B-4198-AA33-10C889A42537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kumimoji="0" lang="ru-RU" sz="2000" b="0" i="0" u="none" strike="noStrike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</a:rPr>
            <a:t>электронная компонента (компьютер, Интернет, информационные технологии);</a:t>
          </a:r>
          <a:endParaRPr lang="ru-RU" sz="2000" dirty="0"/>
        </a:p>
      </dgm:t>
    </dgm:pt>
    <dgm:pt modelId="{9C5A6706-3BFC-4F32-B129-F3C80072E422}" type="parTrans" cxnId="{F28E0839-019C-447A-A3A2-227B93A0F053}">
      <dgm:prSet/>
      <dgm:spPr/>
      <dgm:t>
        <a:bodyPr/>
        <a:lstStyle/>
        <a:p>
          <a:endParaRPr lang="ru-RU"/>
        </a:p>
      </dgm:t>
    </dgm:pt>
    <dgm:pt modelId="{D0E92AED-26D2-452D-804F-4B59D8A0D361}" type="sibTrans" cxnId="{F28E0839-019C-447A-A3A2-227B93A0F053}">
      <dgm:prSet/>
      <dgm:spPr/>
      <dgm:t>
        <a:bodyPr/>
        <a:lstStyle/>
        <a:p>
          <a:endParaRPr lang="ru-RU"/>
        </a:p>
      </dgm:t>
    </dgm:pt>
    <dgm:pt modelId="{6176170C-9039-4E75-A507-011E59B62070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kumimoji="0" lang="ru-RU" sz="2000" b="0" i="0" u="none" strike="noStrike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</a:rPr>
            <a:t>поддерживается общением человека с человеком. </a:t>
          </a:r>
          <a:endParaRPr lang="ru-RU" sz="2000" dirty="0"/>
        </a:p>
      </dgm:t>
    </dgm:pt>
    <dgm:pt modelId="{144C07F6-8B6C-4F08-B7D2-99BBCB010953}" type="parTrans" cxnId="{2E20F0DE-D028-4AF7-BDF1-487AD2C2CA42}">
      <dgm:prSet/>
      <dgm:spPr/>
      <dgm:t>
        <a:bodyPr/>
        <a:lstStyle/>
        <a:p>
          <a:endParaRPr lang="ru-RU"/>
        </a:p>
      </dgm:t>
    </dgm:pt>
    <dgm:pt modelId="{7594D478-267B-45B9-A65A-FCA93D3E268A}" type="sibTrans" cxnId="{2E20F0DE-D028-4AF7-BDF1-487AD2C2CA42}">
      <dgm:prSet/>
      <dgm:spPr/>
      <dgm:t>
        <a:bodyPr/>
        <a:lstStyle/>
        <a:p>
          <a:endParaRPr lang="ru-RU"/>
        </a:p>
      </dgm:t>
    </dgm:pt>
    <dgm:pt modelId="{DC11A716-A981-4108-93BC-C782D5EACAFC}" type="pres">
      <dgm:prSet presAssocID="{7C949ABB-BCF4-4FD9-855F-A41E1992CFF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42C4BA-DF03-4A3C-B115-E4C117E2C7D1}" type="pres">
      <dgm:prSet presAssocID="{75721C4C-0813-43BC-A31A-EBF2D4418FBF}" presName="composite" presStyleCnt="0"/>
      <dgm:spPr/>
    </dgm:pt>
    <dgm:pt modelId="{44725826-A5DD-4883-A4EF-676C32BAA965}" type="pres">
      <dgm:prSet presAssocID="{75721C4C-0813-43BC-A31A-EBF2D4418FBF}" presName="parTx" presStyleLbl="alignNode1" presStyleIdx="0" presStyleCnt="1" custScaleY="386427" custLinFactY="-60731" custLinFactNeighborX="276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FA026-C693-4D0F-BBC9-586DBE0AB819}" type="pres">
      <dgm:prSet presAssocID="{75721C4C-0813-43BC-A31A-EBF2D4418FBF}" presName="desTx" presStyleLbl="alignAccFollowNode1" presStyleIdx="0" presStyleCnt="1" custScaleY="97148" custLinFactNeighborX="-1164" custLinFactNeighborY="15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765CEA-6012-4552-B28D-655895AD31BC}" type="presOf" srcId="{85AC5B25-EF7B-4198-AA33-10C889A42537}" destId="{596FA026-C693-4D0F-BBC9-586DBE0AB819}" srcOrd="0" destOrd="0" presId="urn:microsoft.com/office/officeart/2005/8/layout/hList1"/>
    <dgm:cxn modelId="{F28E0839-019C-447A-A3A2-227B93A0F053}" srcId="{75721C4C-0813-43BC-A31A-EBF2D4418FBF}" destId="{85AC5B25-EF7B-4198-AA33-10C889A42537}" srcOrd="0" destOrd="0" parTransId="{9C5A6706-3BFC-4F32-B129-F3C80072E422}" sibTransId="{D0E92AED-26D2-452D-804F-4B59D8A0D361}"/>
    <dgm:cxn modelId="{32AD14EE-0E27-4683-AF66-9FE99A60793A}" type="presOf" srcId="{7C949ABB-BCF4-4FD9-855F-A41E1992CFFE}" destId="{DC11A716-A981-4108-93BC-C782D5EACAFC}" srcOrd="0" destOrd="0" presId="urn:microsoft.com/office/officeart/2005/8/layout/hList1"/>
    <dgm:cxn modelId="{FFAD80DF-984A-4869-90F7-CD0708F451B8}" srcId="{7C949ABB-BCF4-4FD9-855F-A41E1992CFFE}" destId="{75721C4C-0813-43BC-A31A-EBF2D4418FBF}" srcOrd="0" destOrd="0" parTransId="{87E54C37-9684-4630-9A11-FB777084A7CE}" sibTransId="{00B2DDA6-8F3E-4DA1-9A03-56068044FCF9}"/>
    <dgm:cxn modelId="{2E20F0DE-D028-4AF7-BDF1-487AD2C2CA42}" srcId="{75721C4C-0813-43BC-A31A-EBF2D4418FBF}" destId="{6176170C-9039-4E75-A507-011E59B62070}" srcOrd="1" destOrd="0" parTransId="{144C07F6-8B6C-4F08-B7D2-99BBCB010953}" sibTransId="{7594D478-267B-45B9-A65A-FCA93D3E268A}"/>
    <dgm:cxn modelId="{ABDF031A-0275-47E8-8392-455469845B1B}" type="presOf" srcId="{6176170C-9039-4E75-A507-011E59B62070}" destId="{596FA026-C693-4D0F-BBC9-586DBE0AB819}" srcOrd="0" destOrd="1" presId="urn:microsoft.com/office/officeart/2005/8/layout/hList1"/>
    <dgm:cxn modelId="{E1107419-8655-4725-8CAE-0D3A30E35931}" type="presOf" srcId="{75721C4C-0813-43BC-A31A-EBF2D4418FBF}" destId="{44725826-A5DD-4883-A4EF-676C32BAA965}" srcOrd="0" destOrd="0" presId="urn:microsoft.com/office/officeart/2005/8/layout/hList1"/>
    <dgm:cxn modelId="{659C2775-6B07-47A6-AE71-25EA27776907}" type="presParOf" srcId="{DC11A716-A981-4108-93BC-C782D5EACAFC}" destId="{6842C4BA-DF03-4A3C-B115-E4C117E2C7D1}" srcOrd="0" destOrd="0" presId="urn:microsoft.com/office/officeart/2005/8/layout/hList1"/>
    <dgm:cxn modelId="{CA7BE739-208F-410C-9858-597C8A58E41A}" type="presParOf" srcId="{6842C4BA-DF03-4A3C-B115-E4C117E2C7D1}" destId="{44725826-A5DD-4883-A4EF-676C32BAA965}" srcOrd="0" destOrd="0" presId="urn:microsoft.com/office/officeart/2005/8/layout/hList1"/>
    <dgm:cxn modelId="{B8A9BFE3-489E-4801-9369-1E13644EA3DC}" type="presParOf" srcId="{6842C4BA-DF03-4A3C-B115-E4C117E2C7D1}" destId="{596FA026-C693-4D0F-BBC9-586DBE0AB81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F73BB3-0B8A-44B7-BB76-BC5AE26E99F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81B282-03FB-43F3-AA56-8F48A583EC57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>
              <a:cs typeface="Times New Roman" pitchFamily="18" charset="0"/>
            </a:rPr>
            <a:t>В мировой практике электронное портфолио - часть стратегии Электронного обучения (</a:t>
          </a:r>
          <a:r>
            <a:rPr lang="ru-RU" sz="1800" dirty="0" err="1">
              <a:cs typeface="Times New Roman" pitchFamily="18" charset="0"/>
            </a:rPr>
            <a:t>E-learning</a:t>
          </a:r>
          <a:r>
            <a:rPr lang="ru-RU" sz="1800" dirty="0">
              <a:cs typeface="Times New Roman" pitchFamily="18" charset="0"/>
            </a:rPr>
            <a:t>), являющаяся одной из приоритетных технологий в системе высшего образования в </a:t>
          </a:r>
          <a:r>
            <a:rPr lang="en-US" sz="1800" dirty="0">
              <a:cs typeface="Times New Roman" pitchFamily="18" charset="0"/>
            </a:rPr>
            <a:t>XXI</a:t>
          </a:r>
          <a:r>
            <a:rPr lang="ru-RU" sz="1800" dirty="0">
              <a:cs typeface="Times New Roman" pitchFamily="18" charset="0"/>
            </a:rPr>
            <a:t> веке </a:t>
          </a:r>
          <a:endParaRPr lang="ru-RU" sz="1800" dirty="0"/>
        </a:p>
      </dgm:t>
    </dgm:pt>
    <dgm:pt modelId="{B30ED680-0827-450A-B9A5-1DCBFD758463}" type="parTrans" cxnId="{2E48EB15-FF19-442B-A353-6D86F9E111F6}">
      <dgm:prSet/>
      <dgm:spPr/>
      <dgm:t>
        <a:bodyPr/>
        <a:lstStyle/>
        <a:p>
          <a:endParaRPr lang="ru-RU"/>
        </a:p>
      </dgm:t>
    </dgm:pt>
    <dgm:pt modelId="{F1CFDC79-B2CA-4755-9DB3-33B192796E03}" type="sibTrans" cxnId="{2E48EB15-FF19-442B-A353-6D86F9E111F6}">
      <dgm:prSet/>
      <dgm:spPr/>
      <dgm:t>
        <a:bodyPr/>
        <a:lstStyle/>
        <a:p>
          <a:endParaRPr lang="ru-RU"/>
        </a:p>
      </dgm:t>
    </dgm:pt>
    <dgm:pt modelId="{4D258223-CC33-448B-B239-275521C43A44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>
              <a:cs typeface="Times New Roman" pitchFamily="18" charset="0"/>
            </a:rPr>
            <a:t>Электронные портфолио поддерживают процессы корпоративного обучения в сети, обмен идеями и обратную связь.</a:t>
          </a:r>
        </a:p>
      </dgm:t>
    </dgm:pt>
    <dgm:pt modelId="{DCABE757-6BE9-413B-A7A3-2BCCAC95C48A}" type="parTrans" cxnId="{23C8E057-1436-4121-AA54-17D97B56439F}">
      <dgm:prSet/>
      <dgm:spPr/>
      <dgm:t>
        <a:bodyPr/>
        <a:lstStyle/>
        <a:p>
          <a:endParaRPr lang="ru-RU"/>
        </a:p>
      </dgm:t>
    </dgm:pt>
    <dgm:pt modelId="{ABF13EE6-31D7-4E1B-82D5-D2A1F2E919D0}" type="sibTrans" cxnId="{23C8E057-1436-4121-AA54-17D97B56439F}">
      <dgm:prSet/>
      <dgm:spPr/>
      <dgm:t>
        <a:bodyPr/>
        <a:lstStyle/>
        <a:p>
          <a:endParaRPr lang="ru-RU"/>
        </a:p>
      </dgm:t>
    </dgm:pt>
    <dgm:pt modelId="{215ACD80-33A4-4200-916B-25F264978D3B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>
              <a:cs typeface="Times New Roman" pitchFamily="18" charset="0"/>
            </a:rPr>
            <a:t>Студенты могут получать поддержку от преподавателей, </a:t>
          </a:r>
          <a:r>
            <a:rPr lang="ru-RU" sz="1800" dirty="0" err="1">
              <a:cs typeface="Times New Roman" pitchFamily="18" charset="0"/>
            </a:rPr>
            <a:t>одногруппников</a:t>
          </a:r>
          <a:r>
            <a:rPr lang="ru-RU" sz="1800" dirty="0">
              <a:cs typeface="Times New Roman" pitchFamily="18" charset="0"/>
            </a:rPr>
            <a:t> быстро и регулярно в процессе создания своих </a:t>
          </a:r>
          <a:r>
            <a:rPr lang="ru-RU" sz="1800" dirty="0" err="1">
              <a:cs typeface="Times New Roman" pitchFamily="18" charset="0"/>
            </a:rPr>
            <a:t>портфолио</a:t>
          </a:r>
          <a:r>
            <a:rPr lang="ru-RU" sz="1800" dirty="0">
              <a:cs typeface="Times New Roman" pitchFamily="18" charset="0"/>
            </a:rPr>
            <a:t>, через электронные </a:t>
          </a:r>
          <a:r>
            <a:rPr lang="ru-RU" sz="1800" dirty="0" err="1">
              <a:cs typeface="Times New Roman" pitchFamily="18" charset="0"/>
            </a:rPr>
            <a:t>медиа</a:t>
          </a:r>
          <a:r>
            <a:rPr lang="ru-RU" sz="1800" dirty="0">
              <a:cs typeface="Times New Roman" pitchFamily="18" charset="0"/>
            </a:rPr>
            <a:t> каналы.</a:t>
          </a:r>
        </a:p>
      </dgm:t>
    </dgm:pt>
    <dgm:pt modelId="{603B97AA-BA66-4095-916F-D16E2E40EF43}" type="parTrans" cxnId="{58D8FDFA-CF91-4F78-B532-399F529C3E44}">
      <dgm:prSet/>
      <dgm:spPr/>
      <dgm:t>
        <a:bodyPr/>
        <a:lstStyle/>
        <a:p>
          <a:endParaRPr lang="ru-RU"/>
        </a:p>
      </dgm:t>
    </dgm:pt>
    <dgm:pt modelId="{F36F5745-8C8D-4439-B312-3DAD44BFE4A4}" type="sibTrans" cxnId="{58D8FDFA-CF91-4F78-B532-399F529C3E44}">
      <dgm:prSet/>
      <dgm:spPr/>
      <dgm:t>
        <a:bodyPr/>
        <a:lstStyle/>
        <a:p>
          <a:endParaRPr lang="ru-RU"/>
        </a:p>
      </dgm:t>
    </dgm:pt>
    <dgm:pt modelId="{6719B717-1B4E-4A7A-8AC4-0F4DCA53C85D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>
              <a:cs typeface="Times New Roman" pitchFamily="18" charset="0"/>
            </a:rPr>
            <a:t>Электронные портфолио способствуют интеграции обратной связи, самооценки, стандартизированной оценки (оцениванием на смысловом уровне).</a:t>
          </a:r>
        </a:p>
      </dgm:t>
    </dgm:pt>
    <dgm:pt modelId="{4D54BF6F-C0F0-4B8D-8084-B37A25EAF42A}" type="parTrans" cxnId="{45CEDD4D-5A87-4AD9-ACDE-EE5DA354EA8A}">
      <dgm:prSet/>
      <dgm:spPr/>
      <dgm:t>
        <a:bodyPr/>
        <a:lstStyle/>
        <a:p>
          <a:endParaRPr lang="ru-RU"/>
        </a:p>
      </dgm:t>
    </dgm:pt>
    <dgm:pt modelId="{EF31A658-E6A7-4FE7-A758-0BEF516042E9}" type="sibTrans" cxnId="{45CEDD4D-5A87-4AD9-ACDE-EE5DA354EA8A}">
      <dgm:prSet/>
      <dgm:spPr/>
      <dgm:t>
        <a:bodyPr/>
        <a:lstStyle/>
        <a:p>
          <a:endParaRPr lang="ru-RU"/>
        </a:p>
      </dgm:t>
    </dgm:pt>
    <dgm:pt modelId="{16899BAB-5F0A-4A37-B0C2-E18C17694707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>
              <a:cs typeface="Times New Roman" pitchFamily="18" charset="0"/>
            </a:rPr>
            <a:t>Электронные портфолио могут быть интегрированы с Системами управления обучением, с такими как, например, MOODLE, </a:t>
          </a:r>
          <a:r>
            <a:rPr lang="ru-RU" sz="1800" dirty="0" err="1">
              <a:cs typeface="Times New Roman" pitchFamily="18" charset="0"/>
            </a:rPr>
            <a:t>Wiki</a:t>
          </a:r>
          <a:r>
            <a:rPr lang="ru-RU" sz="1800" dirty="0">
              <a:cs typeface="Times New Roman" pitchFamily="18" charset="0"/>
            </a:rPr>
            <a:t>.</a:t>
          </a:r>
        </a:p>
      </dgm:t>
    </dgm:pt>
    <dgm:pt modelId="{95B4AB5C-8054-4047-927C-6FE8E5F0EBDC}" type="parTrans" cxnId="{43127FFA-73E7-4AE4-AAEA-99A50BF8160E}">
      <dgm:prSet/>
      <dgm:spPr/>
      <dgm:t>
        <a:bodyPr/>
        <a:lstStyle/>
        <a:p>
          <a:endParaRPr lang="ru-RU"/>
        </a:p>
      </dgm:t>
    </dgm:pt>
    <dgm:pt modelId="{27E63861-D578-4523-AE08-8E07F7672334}" type="sibTrans" cxnId="{43127FFA-73E7-4AE4-AAEA-99A50BF8160E}">
      <dgm:prSet/>
      <dgm:spPr/>
      <dgm:t>
        <a:bodyPr/>
        <a:lstStyle/>
        <a:p>
          <a:endParaRPr lang="ru-RU"/>
        </a:p>
      </dgm:t>
    </dgm:pt>
    <dgm:pt modelId="{DBF0621A-D2D6-4314-A4B1-048514FB3EED}" type="pres">
      <dgm:prSet presAssocID="{87F73BB3-0B8A-44B7-BB76-BC5AE26E99F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6202B6-EEE3-4E81-BD43-5EA4012A15B9}" type="pres">
      <dgm:prSet presAssocID="{2E81B282-03FB-43F3-AA56-8F48A583EC57}" presName="parentLin" presStyleCnt="0"/>
      <dgm:spPr/>
    </dgm:pt>
    <dgm:pt modelId="{3C010204-8B71-4C5A-B439-EC08DB8A0D3E}" type="pres">
      <dgm:prSet presAssocID="{2E81B282-03FB-43F3-AA56-8F48A583EC5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9FC3AE0-2CC1-4624-997A-12BDB6325369}" type="pres">
      <dgm:prSet presAssocID="{2E81B282-03FB-43F3-AA56-8F48A583EC57}" presName="parentText" presStyleLbl="node1" presStyleIdx="0" presStyleCnt="5" custScaleX="134823" custScaleY="9424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0DFCE8-D910-42CE-A9A2-950D78C0FACB}" type="pres">
      <dgm:prSet presAssocID="{2E81B282-03FB-43F3-AA56-8F48A583EC57}" presName="negativeSpace" presStyleCnt="0"/>
      <dgm:spPr/>
    </dgm:pt>
    <dgm:pt modelId="{23E91F1A-0164-4B34-8773-73E89C8D7056}" type="pres">
      <dgm:prSet presAssocID="{2E81B282-03FB-43F3-AA56-8F48A583EC57}" presName="childText" presStyleLbl="conFgAcc1" presStyleIdx="0" presStyleCnt="5">
        <dgm:presLayoutVars>
          <dgm:bulletEnabled val="1"/>
        </dgm:presLayoutVars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</dgm:pt>
    <dgm:pt modelId="{CA715003-2E41-4F55-B83F-BBD420E01EF8}" type="pres">
      <dgm:prSet presAssocID="{F1CFDC79-B2CA-4755-9DB3-33B192796E03}" presName="spaceBetweenRectangles" presStyleCnt="0"/>
      <dgm:spPr/>
    </dgm:pt>
    <dgm:pt modelId="{808CABB7-69EE-48B7-8CB7-DA2C49B0448F}" type="pres">
      <dgm:prSet presAssocID="{4D258223-CC33-448B-B239-275521C43A44}" presName="parentLin" presStyleCnt="0"/>
      <dgm:spPr/>
    </dgm:pt>
    <dgm:pt modelId="{25FD8FBE-3E76-455A-AE9B-BB4CC2F5FB0B}" type="pres">
      <dgm:prSet presAssocID="{4D258223-CC33-448B-B239-275521C43A4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42AA64A0-6919-4391-A7A4-E4FA2A28950E}" type="pres">
      <dgm:prSet presAssocID="{4D258223-CC33-448B-B239-275521C43A44}" presName="parentText" presStyleLbl="node1" presStyleIdx="1" presStyleCnt="5" custScaleX="139657" custScaleY="5752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48E25A-9D51-4029-82B3-F9436B454C54}" type="pres">
      <dgm:prSet presAssocID="{4D258223-CC33-448B-B239-275521C43A44}" presName="negativeSpace" presStyleCnt="0"/>
      <dgm:spPr/>
    </dgm:pt>
    <dgm:pt modelId="{44DC75F0-EDA0-4D98-A171-CE6F1045BE8E}" type="pres">
      <dgm:prSet presAssocID="{4D258223-CC33-448B-B239-275521C43A44}" presName="childText" presStyleLbl="conFgAcc1" presStyleIdx="1" presStyleCnt="5">
        <dgm:presLayoutVars>
          <dgm:bulletEnabled val="1"/>
        </dgm:presLayoutVars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</dgm:pt>
    <dgm:pt modelId="{10D89B57-3C10-45C6-B193-90AE62646F6F}" type="pres">
      <dgm:prSet presAssocID="{ABF13EE6-31D7-4E1B-82D5-D2A1F2E919D0}" presName="spaceBetweenRectangles" presStyleCnt="0"/>
      <dgm:spPr/>
    </dgm:pt>
    <dgm:pt modelId="{8B869044-8948-4E7F-83A4-5D34B61E00FA}" type="pres">
      <dgm:prSet presAssocID="{215ACD80-33A4-4200-916B-25F264978D3B}" presName="parentLin" presStyleCnt="0"/>
      <dgm:spPr/>
    </dgm:pt>
    <dgm:pt modelId="{8EDD54D8-038A-4AB1-9398-B17366B86C4B}" type="pres">
      <dgm:prSet presAssocID="{215ACD80-33A4-4200-916B-25F264978D3B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8D0882B6-4215-4D49-BAB4-824BF51E38A0}" type="pres">
      <dgm:prSet presAssocID="{215ACD80-33A4-4200-916B-25F264978D3B}" presName="parentText" presStyleLbl="node1" presStyleIdx="2" presStyleCnt="5" custScaleX="142857" custScaleY="5603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A7CA66-9097-4380-A45A-ADB177931FD2}" type="pres">
      <dgm:prSet presAssocID="{215ACD80-33A4-4200-916B-25F264978D3B}" presName="negativeSpace" presStyleCnt="0"/>
      <dgm:spPr/>
    </dgm:pt>
    <dgm:pt modelId="{7E1E0A3F-0080-4F58-AAD6-7CA20395D043}" type="pres">
      <dgm:prSet presAssocID="{215ACD80-33A4-4200-916B-25F264978D3B}" presName="childText" presStyleLbl="conFgAcc1" presStyleIdx="2" presStyleCnt="5">
        <dgm:presLayoutVars>
          <dgm:bulletEnabled val="1"/>
        </dgm:presLayoutVars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</dgm:pt>
    <dgm:pt modelId="{3D2A2129-1732-4F43-958F-E54D43270473}" type="pres">
      <dgm:prSet presAssocID="{F36F5745-8C8D-4439-B312-3DAD44BFE4A4}" presName="spaceBetweenRectangles" presStyleCnt="0"/>
      <dgm:spPr/>
    </dgm:pt>
    <dgm:pt modelId="{F8DE5FAD-12A4-4157-B990-56C343C8F264}" type="pres">
      <dgm:prSet presAssocID="{6719B717-1B4E-4A7A-8AC4-0F4DCA53C85D}" presName="parentLin" presStyleCnt="0"/>
      <dgm:spPr/>
    </dgm:pt>
    <dgm:pt modelId="{F362170A-3B41-44E4-99C1-14516463BCD1}" type="pres">
      <dgm:prSet presAssocID="{6719B717-1B4E-4A7A-8AC4-0F4DCA53C85D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A843D93B-7308-4B95-9F9C-7EF887A84978}" type="pres">
      <dgm:prSet presAssocID="{6719B717-1B4E-4A7A-8AC4-0F4DCA53C85D}" presName="parentText" presStyleLbl="node1" presStyleIdx="3" presStyleCnt="5" custScaleX="142997" custScaleY="708717" custLinFactNeighborX="1238" custLinFactNeighborY="80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3C818-42FA-4399-AB43-00E53A4A602C}" type="pres">
      <dgm:prSet presAssocID="{6719B717-1B4E-4A7A-8AC4-0F4DCA53C85D}" presName="negativeSpace" presStyleCnt="0"/>
      <dgm:spPr/>
    </dgm:pt>
    <dgm:pt modelId="{958A9585-E866-4FF2-B582-3657A30C04A6}" type="pres">
      <dgm:prSet presAssocID="{6719B717-1B4E-4A7A-8AC4-0F4DCA53C85D}" presName="childText" presStyleLbl="conFgAcc1" presStyleIdx="3" presStyleCnt="5">
        <dgm:presLayoutVars>
          <dgm:bulletEnabled val="1"/>
        </dgm:presLayoutVars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</dgm:pt>
    <dgm:pt modelId="{1FF93E12-42D2-4E92-8C54-97356E5F2EFF}" type="pres">
      <dgm:prSet presAssocID="{EF31A658-E6A7-4FE7-A758-0BEF516042E9}" presName="spaceBetweenRectangles" presStyleCnt="0"/>
      <dgm:spPr/>
    </dgm:pt>
    <dgm:pt modelId="{5720D18E-644B-4325-A764-977A99A36612}" type="pres">
      <dgm:prSet presAssocID="{16899BAB-5F0A-4A37-B0C2-E18C17694707}" presName="parentLin" presStyleCnt="0"/>
      <dgm:spPr/>
    </dgm:pt>
    <dgm:pt modelId="{2D1A758E-8DCB-4191-9492-0549C490B1BD}" type="pres">
      <dgm:prSet presAssocID="{16899BAB-5F0A-4A37-B0C2-E18C17694707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3F37F820-15E8-4DE3-8F96-689CB9EA8762}" type="pres">
      <dgm:prSet presAssocID="{16899BAB-5F0A-4A37-B0C2-E18C17694707}" presName="parentText" presStyleLbl="node1" presStyleIdx="4" presStyleCnt="5" custScaleX="142857" custScaleY="725697" custLinFactNeighborX="1134" custLinFactNeighborY="262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D59B5E-D371-46AD-B1B7-08F7C8FE673E}" type="pres">
      <dgm:prSet presAssocID="{16899BAB-5F0A-4A37-B0C2-E18C17694707}" presName="negativeSpace" presStyleCnt="0"/>
      <dgm:spPr/>
    </dgm:pt>
    <dgm:pt modelId="{5D54AB3F-95A3-4EE5-ACB1-95961E66DFE1}" type="pres">
      <dgm:prSet presAssocID="{16899BAB-5F0A-4A37-B0C2-E18C17694707}" presName="childText" presStyleLbl="conFgAcc1" presStyleIdx="4" presStyleCnt="5">
        <dgm:presLayoutVars>
          <dgm:bulletEnabled val="1"/>
        </dgm:presLayoutVars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</dgm:pt>
  </dgm:ptLst>
  <dgm:cxnLst>
    <dgm:cxn modelId="{D0E4D2E4-6E46-43E7-AD41-B8BC7EDAC20D}" type="presOf" srcId="{2E81B282-03FB-43F3-AA56-8F48A583EC57}" destId="{3C010204-8B71-4C5A-B439-EC08DB8A0D3E}" srcOrd="0" destOrd="0" presId="urn:microsoft.com/office/officeart/2005/8/layout/list1"/>
    <dgm:cxn modelId="{43127FFA-73E7-4AE4-AAEA-99A50BF8160E}" srcId="{87F73BB3-0B8A-44B7-BB76-BC5AE26E99F1}" destId="{16899BAB-5F0A-4A37-B0C2-E18C17694707}" srcOrd="4" destOrd="0" parTransId="{95B4AB5C-8054-4047-927C-6FE8E5F0EBDC}" sibTransId="{27E63861-D578-4523-AE08-8E07F7672334}"/>
    <dgm:cxn modelId="{F433880E-1A9A-43CA-B01F-7CEFD9E1A45E}" type="presOf" srcId="{215ACD80-33A4-4200-916B-25F264978D3B}" destId="{8D0882B6-4215-4D49-BAB4-824BF51E38A0}" srcOrd="1" destOrd="0" presId="urn:microsoft.com/office/officeart/2005/8/layout/list1"/>
    <dgm:cxn modelId="{45CEDD4D-5A87-4AD9-ACDE-EE5DA354EA8A}" srcId="{87F73BB3-0B8A-44B7-BB76-BC5AE26E99F1}" destId="{6719B717-1B4E-4A7A-8AC4-0F4DCA53C85D}" srcOrd="3" destOrd="0" parTransId="{4D54BF6F-C0F0-4B8D-8084-B37A25EAF42A}" sibTransId="{EF31A658-E6A7-4FE7-A758-0BEF516042E9}"/>
    <dgm:cxn modelId="{80CB47ED-C301-4748-80FC-330F85F081F2}" type="presOf" srcId="{215ACD80-33A4-4200-916B-25F264978D3B}" destId="{8EDD54D8-038A-4AB1-9398-B17366B86C4B}" srcOrd="0" destOrd="0" presId="urn:microsoft.com/office/officeart/2005/8/layout/list1"/>
    <dgm:cxn modelId="{2C8621AA-3105-4132-ADC8-EEB29613F8FE}" type="presOf" srcId="{6719B717-1B4E-4A7A-8AC4-0F4DCA53C85D}" destId="{A843D93B-7308-4B95-9F9C-7EF887A84978}" srcOrd="1" destOrd="0" presId="urn:microsoft.com/office/officeart/2005/8/layout/list1"/>
    <dgm:cxn modelId="{23C8E057-1436-4121-AA54-17D97B56439F}" srcId="{87F73BB3-0B8A-44B7-BB76-BC5AE26E99F1}" destId="{4D258223-CC33-448B-B239-275521C43A44}" srcOrd="1" destOrd="0" parTransId="{DCABE757-6BE9-413B-A7A3-2BCCAC95C48A}" sibTransId="{ABF13EE6-31D7-4E1B-82D5-D2A1F2E919D0}"/>
    <dgm:cxn modelId="{2E48EB15-FF19-442B-A353-6D86F9E111F6}" srcId="{87F73BB3-0B8A-44B7-BB76-BC5AE26E99F1}" destId="{2E81B282-03FB-43F3-AA56-8F48A583EC57}" srcOrd="0" destOrd="0" parTransId="{B30ED680-0827-450A-B9A5-1DCBFD758463}" sibTransId="{F1CFDC79-B2CA-4755-9DB3-33B192796E03}"/>
    <dgm:cxn modelId="{8E835FB2-4CFA-434E-A2B7-9AB3D3B3087C}" type="presOf" srcId="{16899BAB-5F0A-4A37-B0C2-E18C17694707}" destId="{3F37F820-15E8-4DE3-8F96-689CB9EA8762}" srcOrd="1" destOrd="0" presId="urn:microsoft.com/office/officeart/2005/8/layout/list1"/>
    <dgm:cxn modelId="{01011993-2A3B-4349-B23A-6BA904FB35E5}" type="presOf" srcId="{4D258223-CC33-448B-B239-275521C43A44}" destId="{42AA64A0-6919-4391-A7A4-E4FA2A28950E}" srcOrd="1" destOrd="0" presId="urn:microsoft.com/office/officeart/2005/8/layout/list1"/>
    <dgm:cxn modelId="{25892C08-24EC-4B1C-8EA3-D25D55A57364}" type="presOf" srcId="{16899BAB-5F0A-4A37-B0C2-E18C17694707}" destId="{2D1A758E-8DCB-4191-9492-0549C490B1BD}" srcOrd="0" destOrd="0" presId="urn:microsoft.com/office/officeart/2005/8/layout/list1"/>
    <dgm:cxn modelId="{CCE28A2F-470A-468E-9F8E-3B8E1D0898C7}" type="presOf" srcId="{87F73BB3-0B8A-44B7-BB76-BC5AE26E99F1}" destId="{DBF0621A-D2D6-4314-A4B1-048514FB3EED}" srcOrd="0" destOrd="0" presId="urn:microsoft.com/office/officeart/2005/8/layout/list1"/>
    <dgm:cxn modelId="{15EB8E21-C30D-46C2-B0FF-201F6334F177}" type="presOf" srcId="{2E81B282-03FB-43F3-AA56-8F48A583EC57}" destId="{79FC3AE0-2CC1-4624-997A-12BDB6325369}" srcOrd="1" destOrd="0" presId="urn:microsoft.com/office/officeart/2005/8/layout/list1"/>
    <dgm:cxn modelId="{2F9EADA1-72DA-408D-9E34-92F6C1972372}" type="presOf" srcId="{6719B717-1B4E-4A7A-8AC4-0F4DCA53C85D}" destId="{F362170A-3B41-44E4-99C1-14516463BCD1}" srcOrd="0" destOrd="0" presId="urn:microsoft.com/office/officeart/2005/8/layout/list1"/>
    <dgm:cxn modelId="{017F2A40-13F2-4363-A265-4AFBC0A98CC5}" type="presOf" srcId="{4D258223-CC33-448B-B239-275521C43A44}" destId="{25FD8FBE-3E76-455A-AE9B-BB4CC2F5FB0B}" srcOrd="0" destOrd="0" presId="urn:microsoft.com/office/officeart/2005/8/layout/list1"/>
    <dgm:cxn modelId="{58D8FDFA-CF91-4F78-B532-399F529C3E44}" srcId="{87F73BB3-0B8A-44B7-BB76-BC5AE26E99F1}" destId="{215ACD80-33A4-4200-916B-25F264978D3B}" srcOrd="2" destOrd="0" parTransId="{603B97AA-BA66-4095-916F-D16E2E40EF43}" sibTransId="{F36F5745-8C8D-4439-B312-3DAD44BFE4A4}"/>
    <dgm:cxn modelId="{C692B672-374B-4B9E-B2FC-7ACB1FF3DB16}" type="presParOf" srcId="{DBF0621A-D2D6-4314-A4B1-048514FB3EED}" destId="{756202B6-EEE3-4E81-BD43-5EA4012A15B9}" srcOrd="0" destOrd="0" presId="urn:microsoft.com/office/officeart/2005/8/layout/list1"/>
    <dgm:cxn modelId="{FB2D4C5B-B9AF-4B93-8C94-580C21953F6B}" type="presParOf" srcId="{756202B6-EEE3-4E81-BD43-5EA4012A15B9}" destId="{3C010204-8B71-4C5A-B439-EC08DB8A0D3E}" srcOrd="0" destOrd="0" presId="urn:microsoft.com/office/officeart/2005/8/layout/list1"/>
    <dgm:cxn modelId="{CA6E79DC-2C98-4390-BCC5-C5670C56BA7E}" type="presParOf" srcId="{756202B6-EEE3-4E81-BD43-5EA4012A15B9}" destId="{79FC3AE0-2CC1-4624-997A-12BDB6325369}" srcOrd="1" destOrd="0" presId="urn:microsoft.com/office/officeart/2005/8/layout/list1"/>
    <dgm:cxn modelId="{76BC8781-1402-4C0B-96B4-F9F2473388A1}" type="presParOf" srcId="{DBF0621A-D2D6-4314-A4B1-048514FB3EED}" destId="{9A0DFCE8-D910-42CE-A9A2-950D78C0FACB}" srcOrd="1" destOrd="0" presId="urn:microsoft.com/office/officeart/2005/8/layout/list1"/>
    <dgm:cxn modelId="{FB43709D-0102-4C63-AEBB-E2901C942BE9}" type="presParOf" srcId="{DBF0621A-D2D6-4314-A4B1-048514FB3EED}" destId="{23E91F1A-0164-4B34-8773-73E89C8D7056}" srcOrd="2" destOrd="0" presId="urn:microsoft.com/office/officeart/2005/8/layout/list1"/>
    <dgm:cxn modelId="{8F55D584-FE65-4C44-B10E-12773C8AB103}" type="presParOf" srcId="{DBF0621A-D2D6-4314-A4B1-048514FB3EED}" destId="{CA715003-2E41-4F55-B83F-BBD420E01EF8}" srcOrd="3" destOrd="0" presId="urn:microsoft.com/office/officeart/2005/8/layout/list1"/>
    <dgm:cxn modelId="{B0F1EDD6-B4EB-4203-BE41-C6FF649201BC}" type="presParOf" srcId="{DBF0621A-D2D6-4314-A4B1-048514FB3EED}" destId="{808CABB7-69EE-48B7-8CB7-DA2C49B0448F}" srcOrd="4" destOrd="0" presId="urn:microsoft.com/office/officeart/2005/8/layout/list1"/>
    <dgm:cxn modelId="{771D7D35-5207-455B-A6FE-DB15B2144845}" type="presParOf" srcId="{808CABB7-69EE-48B7-8CB7-DA2C49B0448F}" destId="{25FD8FBE-3E76-455A-AE9B-BB4CC2F5FB0B}" srcOrd="0" destOrd="0" presId="urn:microsoft.com/office/officeart/2005/8/layout/list1"/>
    <dgm:cxn modelId="{A0FEF287-5ABA-41CB-ABD7-D66966551CA7}" type="presParOf" srcId="{808CABB7-69EE-48B7-8CB7-DA2C49B0448F}" destId="{42AA64A0-6919-4391-A7A4-E4FA2A28950E}" srcOrd="1" destOrd="0" presId="urn:microsoft.com/office/officeart/2005/8/layout/list1"/>
    <dgm:cxn modelId="{BC58F65E-FABA-4EF1-8CF3-AC5CD5BB8DA3}" type="presParOf" srcId="{DBF0621A-D2D6-4314-A4B1-048514FB3EED}" destId="{4F48E25A-9D51-4029-82B3-F9436B454C54}" srcOrd="5" destOrd="0" presId="urn:microsoft.com/office/officeart/2005/8/layout/list1"/>
    <dgm:cxn modelId="{ED4768A5-F179-4DEA-BD22-42FDB80ACC04}" type="presParOf" srcId="{DBF0621A-D2D6-4314-A4B1-048514FB3EED}" destId="{44DC75F0-EDA0-4D98-A171-CE6F1045BE8E}" srcOrd="6" destOrd="0" presId="urn:microsoft.com/office/officeart/2005/8/layout/list1"/>
    <dgm:cxn modelId="{1FCDFBCA-621A-4A8A-827D-22DABDCB3DA3}" type="presParOf" srcId="{DBF0621A-D2D6-4314-A4B1-048514FB3EED}" destId="{10D89B57-3C10-45C6-B193-90AE62646F6F}" srcOrd="7" destOrd="0" presId="urn:microsoft.com/office/officeart/2005/8/layout/list1"/>
    <dgm:cxn modelId="{0D164692-3E95-4192-AB0B-34A79A6C5A2C}" type="presParOf" srcId="{DBF0621A-D2D6-4314-A4B1-048514FB3EED}" destId="{8B869044-8948-4E7F-83A4-5D34B61E00FA}" srcOrd="8" destOrd="0" presId="urn:microsoft.com/office/officeart/2005/8/layout/list1"/>
    <dgm:cxn modelId="{A0DB51EF-A79F-4763-9662-57BA61E4EB9A}" type="presParOf" srcId="{8B869044-8948-4E7F-83A4-5D34B61E00FA}" destId="{8EDD54D8-038A-4AB1-9398-B17366B86C4B}" srcOrd="0" destOrd="0" presId="urn:microsoft.com/office/officeart/2005/8/layout/list1"/>
    <dgm:cxn modelId="{6FC309EC-D22E-4CD5-943C-2DF26DDDE304}" type="presParOf" srcId="{8B869044-8948-4E7F-83A4-5D34B61E00FA}" destId="{8D0882B6-4215-4D49-BAB4-824BF51E38A0}" srcOrd="1" destOrd="0" presId="urn:microsoft.com/office/officeart/2005/8/layout/list1"/>
    <dgm:cxn modelId="{02FB3FE8-ABC1-40B9-8E57-338C310873DE}" type="presParOf" srcId="{DBF0621A-D2D6-4314-A4B1-048514FB3EED}" destId="{D8A7CA66-9097-4380-A45A-ADB177931FD2}" srcOrd="9" destOrd="0" presId="urn:microsoft.com/office/officeart/2005/8/layout/list1"/>
    <dgm:cxn modelId="{1BD5C602-06BC-4927-ADCF-3088F9451B89}" type="presParOf" srcId="{DBF0621A-D2D6-4314-A4B1-048514FB3EED}" destId="{7E1E0A3F-0080-4F58-AAD6-7CA20395D043}" srcOrd="10" destOrd="0" presId="urn:microsoft.com/office/officeart/2005/8/layout/list1"/>
    <dgm:cxn modelId="{32E743A5-CCBD-485E-A415-E7FF8BF8CCD7}" type="presParOf" srcId="{DBF0621A-D2D6-4314-A4B1-048514FB3EED}" destId="{3D2A2129-1732-4F43-958F-E54D43270473}" srcOrd="11" destOrd="0" presId="urn:microsoft.com/office/officeart/2005/8/layout/list1"/>
    <dgm:cxn modelId="{4C910278-AEA6-491A-B30E-2226643AB4ED}" type="presParOf" srcId="{DBF0621A-D2D6-4314-A4B1-048514FB3EED}" destId="{F8DE5FAD-12A4-4157-B990-56C343C8F264}" srcOrd="12" destOrd="0" presId="urn:microsoft.com/office/officeart/2005/8/layout/list1"/>
    <dgm:cxn modelId="{46004657-CD80-4C4E-ACF7-3AE77C66D852}" type="presParOf" srcId="{F8DE5FAD-12A4-4157-B990-56C343C8F264}" destId="{F362170A-3B41-44E4-99C1-14516463BCD1}" srcOrd="0" destOrd="0" presId="urn:microsoft.com/office/officeart/2005/8/layout/list1"/>
    <dgm:cxn modelId="{5ED2EC66-43EE-4DD6-A546-961247FF5D68}" type="presParOf" srcId="{F8DE5FAD-12A4-4157-B990-56C343C8F264}" destId="{A843D93B-7308-4B95-9F9C-7EF887A84978}" srcOrd="1" destOrd="0" presId="urn:microsoft.com/office/officeart/2005/8/layout/list1"/>
    <dgm:cxn modelId="{3F477E3F-C125-496F-BA06-16652C55CAA7}" type="presParOf" srcId="{DBF0621A-D2D6-4314-A4B1-048514FB3EED}" destId="{2DE3C818-42FA-4399-AB43-00E53A4A602C}" srcOrd="13" destOrd="0" presId="urn:microsoft.com/office/officeart/2005/8/layout/list1"/>
    <dgm:cxn modelId="{859C173E-B652-4322-AEAE-C3076C26AAB7}" type="presParOf" srcId="{DBF0621A-D2D6-4314-A4B1-048514FB3EED}" destId="{958A9585-E866-4FF2-B582-3657A30C04A6}" srcOrd="14" destOrd="0" presId="urn:microsoft.com/office/officeart/2005/8/layout/list1"/>
    <dgm:cxn modelId="{84776145-48D8-4B5A-B4A7-BF279B1698E8}" type="presParOf" srcId="{DBF0621A-D2D6-4314-A4B1-048514FB3EED}" destId="{1FF93E12-42D2-4E92-8C54-97356E5F2EFF}" srcOrd="15" destOrd="0" presId="urn:microsoft.com/office/officeart/2005/8/layout/list1"/>
    <dgm:cxn modelId="{1805572B-678E-4952-90C8-F0DE18B7164F}" type="presParOf" srcId="{DBF0621A-D2D6-4314-A4B1-048514FB3EED}" destId="{5720D18E-644B-4325-A764-977A99A36612}" srcOrd="16" destOrd="0" presId="urn:microsoft.com/office/officeart/2005/8/layout/list1"/>
    <dgm:cxn modelId="{8E786096-CF7C-4507-A4EE-0F8054643DE1}" type="presParOf" srcId="{5720D18E-644B-4325-A764-977A99A36612}" destId="{2D1A758E-8DCB-4191-9492-0549C490B1BD}" srcOrd="0" destOrd="0" presId="urn:microsoft.com/office/officeart/2005/8/layout/list1"/>
    <dgm:cxn modelId="{A968257A-B6C5-4574-93B1-3C64401827D4}" type="presParOf" srcId="{5720D18E-644B-4325-A764-977A99A36612}" destId="{3F37F820-15E8-4DE3-8F96-689CB9EA8762}" srcOrd="1" destOrd="0" presId="urn:microsoft.com/office/officeart/2005/8/layout/list1"/>
    <dgm:cxn modelId="{BD4A8B9D-F28E-4110-B5A6-96345FD63DA5}" type="presParOf" srcId="{DBF0621A-D2D6-4314-A4B1-048514FB3EED}" destId="{24D59B5E-D371-46AD-B1B7-08F7C8FE673E}" srcOrd="17" destOrd="0" presId="urn:microsoft.com/office/officeart/2005/8/layout/list1"/>
    <dgm:cxn modelId="{778BFFED-AC5B-41E6-B7FF-CADE51BF00C3}" type="presParOf" srcId="{DBF0621A-D2D6-4314-A4B1-048514FB3EED}" destId="{5D54AB3F-95A3-4EE5-ACB1-95961E66DFE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875958-BEF6-48AE-813F-0815573DE716}" type="doc">
      <dgm:prSet loTypeId="urn:microsoft.com/office/officeart/2005/8/layout/vList5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BC30D31A-2ADD-4F1F-B3F3-0597F47C71DC}">
      <dgm:prSet phldrT="[Текст]" custT="1"/>
      <dgm:spPr/>
      <dgm:t>
        <a:bodyPr/>
        <a:lstStyle/>
        <a:p>
          <a:r>
            <a:rPr lang="ru-RU" sz="2000" b="1" dirty="0"/>
            <a:t>Портфолио документов</a:t>
          </a:r>
        </a:p>
      </dgm:t>
    </dgm:pt>
    <dgm:pt modelId="{FFBBD94C-C219-46C0-97C8-7ECE2661C8C8}" type="parTrans" cxnId="{3180E323-9AFB-4FC4-A0A6-685CBB9ED04A}">
      <dgm:prSet/>
      <dgm:spPr/>
      <dgm:t>
        <a:bodyPr/>
        <a:lstStyle/>
        <a:p>
          <a:endParaRPr lang="ru-RU"/>
        </a:p>
      </dgm:t>
    </dgm:pt>
    <dgm:pt modelId="{785B0747-10E0-4A1D-9DD3-E81180DB023F}" type="sibTrans" cxnId="{3180E323-9AFB-4FC4-A0A6-685CBB9ED04A}">
      <dgm:prSet/>
      <dgm:spPr/>
      <dgm:t>
        <a:bodyPr/>
        <a:lstStyle/>
        <a:p>
          <a:endParaRPr lang="ru-RU"/>
        </a:p>
      </dgm:t>
    </dgm:pt>
    <dgm:pt modelId="{74987B81-717B-4FF2-BD4F-9908AED37F05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/>
            <a:t>Портфолио сертифицированных (документированных) индивидуальных образовательных достижений</a:t>
          </a:r>
        </a:p>
      </dgm:t>
    </dgm:pt>
    <dgm:pt modelId="{DF57EC51-EB47-431A-AE9C-BDD91435242D}" type="parTrans" cxnId="{3CAEF7AA-3C90-4553-BAB8-0FCA1427F2EE}">
      <dgm:prSet/>
      <dgm:spPr/>
      <dgm:t>
        <a:bodyPr/>
        <a:lstStyle/>
        <a:p>
          <a:endParaRPr lang="ru-RU"/>
        </a:p>
      </dgm:t>
    </dgm:pt>
    <dgm:pt modelId="{32941D94-A87D-440C-8D60-ACBCBBB6F475}" type="sibTrans" cxnId="{3CAEF7AA-3C90-4553-BAB8-0FCA1427F2EE}">
      <dgm:prSet/>
      <dgm:spPr/>
      <dgm:t>
        <a:bodyPr/>
        <a:lstStyle/>
        <a:p>
          <a:endParaRPr lang="ru-RU"/>
        </a:p>
      </dgm:t>
    </dgm:pt>
    <dgm:pt modelId="{2E8D3608-AD15-49FD-BB45-395FC902203C}">
      <dgm:prSet phldrT="[Текст]" custT="1"/>
      <dgm:spPr/>
      <dgm:t>
        <a:bodyPr/>
        <a:lstStyle/>
        <a:p>
          <a:r>
            <a:rPr lang="ru-RU" sz="2000" b="1" dirty="0"/>
            <a:t>Портфолио работ </a:t>
          </a:r>
        </a:p>
      </dgm:t>
    </dgm:pt>
    <dgm:pt modelId="{E1BFF7CC-0DDF-49D3-914A-B4E878634A5F}" type="parTrans" cxnId="{22D07FBC-ACBE-465A-8CFA-5375CAA5A495}">
      <dgm:prSet/>
      <dgm:spPr/>
      <dgm:t>
        <a:bodyPr/>
        <a:lstStyle/>
        <a:p>
          <a:endParaRPr lang="ru-RU"/>
        </a:p>
      </dgm:t>
    </dgm:pt>
    <dgm:pt modelId="{F78B0DA7-B83C-487F-8F83-64C7D654AF06}" type="sibTrans" cxnId="{22D07FBC-ACBE-465A-8CFA-5375CAA5A495}">
      <dgm:prSet/>
      <dgm:spPr/>
      <dgm:t>
        <a:bodyPr/>
        <a:lstStyle/>
        <a:p>
          <a:endParaRPr lang="ru-RU"/>
        </a:p>
      </dgm:t>
    </dgm:pt>
    <dgm:pt modelId="{D0E6BBE3-0B1F-4D6F-A463-4D80C449CBF0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/>
            <a:t>собрание различных творческих, проектных, исследовательских работ ученика, а также описание основных форм и направлений его учебной и творческой активности</a:t>
          </a:r>
        </a:p>
      </dgm:t>
    </dgm:pt>
    <dgm:pt modelId="{8E0C8611-3D03-4647-9803-A562FE86E447}" type="parTrans" cxnId="{F1253EFC-CB20-4E50-A4F0-ABEB7E3D3AA6}">
      <dgm:prSet/>
      <dgm:spPr/>
      <dgm:t>
        <a:bodyPr/>
        <a:lstStyle/>
        <a:p>
          <a:endParaRPr lang="ru-RU"/>
        </a:p>
      </dgm:t>
    </dgm:pt>
    <dgm:pt modelId="{104C01A9-62A0-4B2A-A075-6CFE00671ED9}" type="sibTrans" cxnId="{F1253EFC-CB20-4E50-A4F0-ABEB7E3D3AA6}">
      <dgm:prSet/>
      <dgm:spPr/>
      <dgm:t>
        <a:bodyPr/>
        <a:lstStyle/>
        <a:p>
          <a:endParaRPr lang="ru-RU"/>
        </a:p>
      </dgm:t>
    </dgm:pt>
    <dgm:pt modelId="{53F48DA3-ACA4-42D3-AC4A-27EA93FF68C2}">
      <dgm:prSet phldrT="[Текст]" custT="1"/>
      <dgm:spPr/>
      <dgm:t>
        <a:bodyPr/>
        <a:lstStyle/>
        <a:p>
          <a:r>
            <a:rPr lang="ru-RU" sz="2000" b="1" dirty="0"/>
            <a:t>Портфолио отзывов </a:t>
          </a:r>
        </a:p>
      </dgm:t>
    </dgm:pt>
    <dgm:pt modelId="{668681A4-2C6A-44A7-8F96-E106E0948FD9}" type="parTrans" cxnId="{1E000111-B6D2-4039-8D98-A09D57CD02EA}">
      <dgm:prSet/>
      <dgm:spPr/>
      <dgm:t>
        <a:bodyPr/>
        <a:lstStyle/>
        <a:p>
          <a:endParaRPr lang="ru-RU"/>
        </a:p>
      </dgm:t>
    </dgm:pt>
    <dgm:pt modelId="{A120AAD9-8B8D-440B-95DB-5C77AEE9907D}" type="sibTrans" cxnId="{1E000111-B6D2-4039-8D98-A09D57CD02EA}">
      <dgm:prSet/>
      <dgm:spPr/>
      <dgm:t>
        <a:bodyPr/>
        <a:lstStyle/>
        <a:p>
          <a:endParaRPr lang="ru-RU"/>
        </a:p>
      </dgm:t>
    </dgm:pt>
    <dgm:pt modelId="{FDCD3974-7E11-4F2C-AADD-B5EA7A6D986A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/>
            <a:t>оценка школьником своих достижений, проделанный им анализ различных видов учебной и </a:t>
          </a:r>
          <a:r>
            <a:rPr lang="ru-RU" sz="1400" dirty="0" err="1"/>
            <a:t>внеучебной</a:t>
          </a:r>
          <a:r>
            <a:rPr lang="ru-RU" sz="1400" dirty="0"/>
            <a:t> деятельности и её результатов, резюме, планирование будущих образовательных этапов, а также отзывы, представленные учителями, родителями, возможно, одноклассниками, работниками системы дополнительного образования и др.</a:t>
          </a:r>
        </a:p>
      </dgm:t>
    </dgm:pt>
    <dgm:pt modelId="{A17944D6-E641-44C4-90E4-2A7716C4A8D3}" type="parTrans" cxnId="{6BD5C844-D195-4D52-B903-2C217027575D}">
      <dgm:prSet/>
      <dgm:spPr/>
      <dgm:t>
        <a:bodyPr/>
        <a:lstStyle/>
        <a:p>
          <a:endParaRPr lang="ru-RU"/>
        </a:p>
      </dgm:t>
    </dgm:pt>
    <dgm:pt modelId="{453EBDB2-2EFF-41A9-9DE5-FCE02B1B8968}" type="sibTrans" cxnId="{6BD5C844-D195-4D52-B903-2C217027575D}">
      <dgm:prSet/>
      <dgm:spPr/>
      <dgm:t>
        <a:bodyPr/>
        <a:lstStyle/>
        <a:p>
          <a:endParaRPr lang="ru-RU"/>
        </a:p>
      </dgm:t>
    </dgm:pt>
    <dgm:pt modelId="{FB56136D-E9E2-42AD-A6CE-23DA7F8CE643}" type="pres">
      <dgm:prSet presAssocID="{31875958-BEF6-48AE-813F-0815573DE7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681676-0E7F-43DE-A37E-77B228A41761}" type="pres">
      <dgm:prSet presAssocID="{BC30D31A-2ADD-4F1F-B3F3-0597F47C71DC}" presName="linNode" presStyleCnt="0"/>
      <dgm:spPr/>
    </dgm:pt>
    <dgm:pt modelId="{B6E5B7E4-1B54-4FC8-A33F-0A5F92AC18C5}" type="pres">
      <dgm:prSet presAssocID="{BC30D31A-2ADD-4F1F-B3F3-0597F47C71D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6595A-F5FF-4309-9876-8926B0CEE5CA}" type="pres">
      <dgm:prSet presAssocID="{BC30D31A-2ADD-4F1F-B3F3-0597F47C71DC}" presName="descendantText" presStyleLbl="alignAccFollowNode1" presStyleIdx="0" presStyleCnt="3" custScaleY="1380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F81A2A-3555-4F72-9E1D-C1777C3DD8E0}" type="pres">
      <dgm:prSet presAssocID="{785B0747-10E0-4A1D-9DD3-E81180DB023F}" presName="sp" presStyleCnt="0"/>
      <dgm:spPr/>
    </dgm:pt>
    <dgm:pt modelId="{10C5C0B6-2D6E-4A22-86BF-727C04E1819A}" type="pres">
      <dgm:prSet presAssocID="{2E8D3608-AD15-49FD-BB45-395FC902203C}" presName="linNode" presStyleCnt="0"/>
      <dgm:spPr/>
    </dgm:pt>
    <dgm:pt modelId="{08BD64E9-0C04-4DB6-B8D8-FD0FCC79118F}" type="pres">
      <dgm:prSet presAssocID="{2E8D3608-AD15-49FD-BB45-395FC902203C}" presName="parentText" presStyleLbl="node1" presStyleIdx="1" presStyleCnt="3" custLinFactNeighborY="55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8D8573-A689-471F-AB91-A2A38B7E0EC3}" type="pres">
      <dgm:prSet presAssocID="{2E8D3608-AD15-49FD-BB45-395FC902203C}" presName="descendantText" presStyleLbl="alignAccFollowNode1" presStyleIdx="1" presStyleCnt="3" custScaleY="110914" custLinFactNeighborX="-777" custLinFactNeighborY="70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F58218-1F8D-456E-91EB-B06ECDA5E5C6}" type="pres">
      <dgm:prSet presAssocID="{F78B0DA7-B83C-487F-8F83-64C7D654AF06}" presName="sp" presStyleCnt="0"/>
      <dgm:spPr/>
    </dgm:pt>
    <dgm:pt modelId="{02A29539-48C0-4A02-89C0-798369CA09D4}" type="pres">
      <dgm:prSet presAssocID="{53F48DA3-ACA4-42D3-AC4A-27EA93FF68C2}" presName="linNode" presStyleCnt="0"/>
      <dgm:spPr/>
    </dgm:pt>
    <dgm:pt modelId="{A68461D9-D6DC-470C-8ECD-688F8F9C57B4}" type="pres">
      <dgm:prSet presAssocID="{53F48DA3-ACA4-42D3-AC4A-27EA93FF68C2}" presName="parentText" presStyleLbl="node1" presStyleIdx="2" presStyleCnt="3" custLinFactNeighborX="-624" custLinFactNeighborY="33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92AAD-9440-4F01-A391-36C4203C8184}" type="pres">
      <dgm:prSet presAssocID="{53F48DA3-ACA4-42D3-AC4A-27EA93FF68C2}" presName="descendantText" presStyleLbl="alignAccFollowNode1" presStyleIdx="2" presStyleCnt="3" custScaleY="191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D5C844-D195-4D52-B903-2C217027575D}" srcId="{53F48DA3-ACA4-42D3-AC4A-27EA93FF68C2}" destId="{FDCD3974-7E11-4F2C-AADD-B5EA7A6D986A}" srcOrd="0" destOrd="0" parTransId="{A17944D6-E641-44C4-90E4-2A7716C4A8D3}" sibTransId="{453EBDB2-2EFF-41A9-9DE5-FCE02B1B8968}"/>
    <dgm:cxn modelId="{22D07FBC-ACBE-465A-8CFA-5375CAA5A495}" srcId="{31875958-BEF6-48AE-813F-0815573DE716}" destId="{2E8D3608-AD15-49FD-BB45-395FC902203C}" srcOrd="1" destOrd="0" parTransId="{E1BFF7CC-0DDF-49D3-914A-B4E878634A5F}" sibTransId="{F78B0DA7-B83C-487F-8F83-64C7D654AF06}"/>
    <dgm:cxn modelId="{1E000111-B6D2-4039-8D98-A09D57CD02EA}" srcId="{31875958-BEF6-48AE-813F-0815573DE716}" destId="{53F48DA3-ACA4-42D3-AC4A-27EA93FF68C2}" srcOrd="2" destOrd="0" parTransId="{668681A4-2C6A-44A7-8F96-E106E0948FD9}" sibTransId="{A120AAD9-8B8D-440B-95DB-5C77AEE9907D}"/>
    <dgm:cxn modelId="{3CAEF7AA-3C90-4553-BAB8-0FCA1427F2EE}" srcId="{BC30D31A-2ADD-4F1F-B3F3-0597F47C71DC}" destId="{74987B81-717B-4FF2-BD4F-9908AED37F05}" srcOrd="0" destOrd="0" parTransId="{DF57EC51-EB47-431A-AE9C-BDD91435242D}" sibTransId="{32941D94-A87D-440C-8D60-ACBCBBB6F475}"/>
    <dgm:cxn modelId="{1059BE71-B319-4F9B-8A5E-71F05339B429}" type="presOf" srcId="{53F48DA3-ACA4-42D3-AC4A-27EA93FF68C2}" destId="{A68461D9-D6DC-470C-8ECD-688F8F9C57B4}" srcOrd="0" destOrd="0" presId="urn:microsoft.com/office/officeart/2005/8/layout/vList5"/>
    <dgm:cxn modelId="{E2738EAD-BC6B-4540-A8E9-5BCADBF10391}" type="presOf" srcId="{74987B81-717B-4FF2-BD4F-9908AED37F05}" destId="{E876595A-F5FF-4309-9876-8926B0CEE5CA}" srcOrd="0" destOrd="0" presId="urn:microsoft.com/office/officeart/2005/8/layout/vList5"/>
    <dgm:cxn modelId="{DF8F4AE7-CDB3-4B76-B25A-CB5A81EA864A}" type="presOf" srcId="{31875958-BEF6-48AE-813F-0815573DE716}" destId="{FB56136D-E9E2-42AD-A6CE-23DA7F8CE643}" srcOrd="0" destOrd="0" presId="urn:microsoft.com/office/officeart/2005/8/layout/vList5"/>
    <dgm:cxn modelId="{F1253EFC-CB20-4E50-A4F0-ABEB7E3D3AA6}" srcId="{2E8D3608-AD15-49FD-BB45-395FC902203C}" destId="{D0E6BBE3-0B1F-4D6F-A463-4D80C449CBF0}" srcOrd="0" destOrd="0" parTransId="{8E0C8611-3D03-4647-9803-A562FE86E447}" sibTransId="{104C01A9-62A0-4B2A-A075-6CFE00671ED9}"/>
    <dgm:cxn modelId="{EC93A7A4-F0B9-4EA3-AEEF-89540CFDA5C8}" type="presOf" srcId="{BC30D31A-2ADD-4F1F-B3F3-0597F47C71DC}" destId="{B6E5B7E4-1B54-4FC8-A33F-0A5F92AC18C5}" srcOrd="0" destOrd="0" presId="urn:microsoft.com/office/officeart/2005/8/layout/vList5"/>
    <dgm:cxn modelId="{BAA2E052-4768-4133-97DC-5E9DF99936C4}" type="presOf" srcId="{2E8D3608-AD15-49FD-BB45-395FC902203C}" destId="{08BD64E9-0C04-4DB6-B8D8-FD0FCC79118F}" srcOrd="0" destOrd="0" presId="urn:microsoft.com/office/officeart/2005/8/layout/vList5"/>
    <dgm:cxn modelId="{3180E323-9AFB-4FC4-A0A6-685CBB9ED04A}" srcId="{31875958-BEF6-48AE-813F-0815573DE716}" destId="{BC30D31A-2ADD-4F1F-B3F3-0597F47C71DC}" srcOrd="0" destOrd="0" parTransId="{FFBBD94C-C219-46C0-97C8-7ECE2661C8C8}" sibTransId="{785B0747-10E0-4A1D-9DD3-E81180DB023F}"/>
    <dgm:cxn modelId="{FDB9976B-9BAD-47D3-A160-A28B8178C404}" type="presOf" srcId="{D0E6BBE3-0B1F-4D6F-A463-4D80C449CBF0}" destId="{F08D8573-A689-471F-AB91-A2A38B7E0EC3}" srcOrd="0" destOrd="0" presId="urn:microsoft.com/office/officeart/2005/8/layout/vList5"/>
    <dgm:cxn modelId="{520D7A68-1482-47B7-9D9D-0291146A9A1C}" type="presOf" srcId="{FDCD3974-7E11-4F2C-AADD-B5EA7A6D986A}" destId="{46F92AAD-9440-4F01-A391-36C4203C8184}" srcOrd="0" destOrd="0" presId="urn:microsoft.com/office/officeart/2005/8/layout/vList5"/>
    <dgm:cxn modelId="{713ACF8D-CF66-4D5A-99E1-FB0B17F3E675}" type="presParOf" srcId="{FB56136D-E9E2-42AD-A6CE-23DA7F8CE643}" destId="{05681676-0E7F-43DE-A37E-77B228A41761}" srcOrd="0" destOrd="0" presId="urn:microsoft.com/office/officeart/2005/8/layout/vList5"/>
    <dgm:cxn modelId="{24B9634D-0EBB-46D6-A6B5-5746874603A1}" type="presParOf" srcId="{05681676-0E7F-43DE-A37E-77B228A41761}" destId="{B6E5B7E4-1B54-4FC8-A33F-0A5F92AC18C5}" srcOrd="0" destOrd="0" presId="urn:microsoft.com/office/officeart/2005/8/layout/vList5"/>
    <dgm:cxn modelId="{2B77410F-A321-4BED-A034-918F965E3255}" type="presParOf" srcId="{05681676-0E7F-43DE-A37E-77B228A41761}" destId="{E876595A-F5FF-4309-9876-8926B0CEE5CA}" srcOrd="1" destOrd="0" presId="urn:microsoft.com/office/officeart/2005/8/layout/vList5"/>
    <dgm:cxn modelId="{E359E337-9C10-449A-B880-C8646A71A198}" type="presParOf" srcId="{FB56136D-E9E2-42AD-A6CE-23DA7F8CE643}" destId="{C8F81A2A-3555-4F72-9E1D-C1777C3DD8E0}" srcOrd="1" destOrd="0" presId="urn:microsoft.com/office/officeart/2005/8/layout/vList5"/>
    <dgm:cxn modelId="{8EF90767-A8DF-44EE-B4E8-1D762382DD25}" type="presParOf" srcId="{FB56136D-E9E2-42AD-A6CE-23DA7F8CE643}" destId="{10C5C0B6-2D6E-4A22-86BF-727C04E1819A}" srcOrd="2" destOrd="0" presId="urn:microsoft.com/office/officeart/2005/8/layout/vList5"/>
    <dgm:cxn modelId="{A61500CB-2B67-47AB-BAA4-0B1E0FF2DC22}" type="presParOf" srcId="{10C5C0B6-2D6E-4A22-86BF-727C04E1819A}" destId="{08BD64E9-0C04-4DB6-B8D8-FD0FCC79118F}" srcOrd="0" destOrd="0" presId="urn:microsoft.com/office/officeart/2005/8/layout/vList5"/>
    <dgm:cxn modelId="{8986DF48-75CE-463E-AAA9-E9BB771327FC}" type="presParOf" srcId="{10C5C0B6-2D6E-4A22-86BF-727C04E1819A}" destId="{F08D8573-A689-471F-AB91-A2A38B7E0EC3}" srcOrd="1" destOrd="0" presId="urn:microsoft.com/office/officeart/2005/8/layout/vList5"/>
    <dgm:cxn modelId="{62B0C86F-FC0E-4952-8B9B-3CEBAE516357}" type="presParOf" srcId="{FB56136D-E9E2-42AD-A6CE-23DA7F8CE643}" destId="{9FF58218-1F8D-456E-91EB-B06ECDA5E5C6}" srcOrd="3" destOrd="0" presId="urn:microsoft.com/office/officeart/2005/8/layout/vList5"/>
    <dgm:cxn modelId="{1160DB71-AA9C-4546-A7E5-35781A7CC288}" type="presParOf" srcId="{FB56136D-E9E2-42AD-A6CE-23DA7F8CE643}" destId="{02A29539-48C0-4A02-89C0-798369CA09D4}" srcOrd="4" destOrd="0" presId="urn:microsoft.com/office/officeart/2005/8/layout/vList5"/>
    <dgm:cxn modelId="{96B966F5-DA31-4EBD-A908-5C5557C52348}" type="presParOf" srcId="{02A29539-48C0-4A02-89C0-798369CA09D4}" destId="{A68461D9-D6DC-470C-8ECD-688F8F9C57B4}" srcOrd="0" destOrd="0" presId="urn:microsoft.com/office/officeart/2005/8/layout/vList5"/>
    <dgm:cxn modelId="{3773455F-D988-4E1C-9462-78036E427304}" type="presParOf" srcId="{02A29539-48C0-4A02-89C0-798369CA09D4}" destId="{46F92AAD-9440-4F01-A391-36C4203C81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875958-BEF6-48AE-813F-0815573DE716}" type="doc">
      <dgm:prSet loTypeId="urn:microsoft.com/office/officeart/2005/8/layout/vList5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BC30D31A-2ADD-4F1F-B3F3-0597F47C71DC}">
      <dgm:prSet phldrT="[Текст]" custT="1"/>
      <dgm:spPr/>
      <dgm:t>
        <a:bodyPr/>
        <a:lstStyle/>
        <a:p>
          <a:r>
            <a:rPr lang="ru-RU" sz="2000" b="1" dirty="0"/>
            <a:t>Портфолио учащегося</a:t>
          </a:r>
        </a:p>
      </dgm:t>
    </dgm:pt>
    <dgm:pt modelId="{FFBBD94C-C219-46C0-97C8-7ECE2661C8C8}" type="parTrans" cxnId="{3180E323-9AFB-4FC4-A0A6-685CBB9ED04A}">
      <dgm:prSet/>
      <dgm:spPr/>
      <dgm:t>
        <a:bodyPr/>
        <a:lstStyle/>
        <a:p>
          <a:endParaRPr lang="ru-RU"/>
        </a:p>
      </dgm:t>
    </dgm:pt>
    <dgm:pt modelId="{785B0747-10E0-4A1D-9DD3-E81180DB023F}" type="sibTrans" cxnId="{3180E323-9AFB-4FC4-A0A6-685CBB9ED04A}">
      <dgm:prSet/>
      <dgm:spPr/>
      <dgm:t>
        <a:bodyPr/>
        <a:lstStyle/>
        <a:p>
          <a:endParaRPr lang="ru-RU"/>
        </a:p>
      </dgm:t>
    </dgm:pt>
    <dgm:pt modelId="{74987B81-717B-4FF2-BD4F-9908AED37F05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/>
            <a:t>средство мониторинга достижений и рефлексии, сосредотачивающее в себе образовательные результаты или позволяющее получить к ним доступ</a:t>
          </a:r>
        </a:p>
      </dgm:t>
    </dgm:pt>
    <dgm:pt modelId="{DF57EC51-EB47-431A-AE9C-BDD91435242D}" type="parTrans" cxnId="{3CAEF7AA-3C90-4553-BAB8-0FCA1427F2EE}">
      <dgm:prSet/>
      <dgm:spPr/>
      <dgm:t>
        <a:bodyPr/>
        <a:lstStyle/>
        <a:p>
          <a:endParaRPr lang="ru-RU"/>
        </a:p>
      </dgm:t>
    </dgm:pt>
    <dgm:pt modelId="{32941D94-A87D-440C-8D60-ACBCBBB6F475}" type="sibTrans" cxnId="{3CAEF7AA-3C90-4553-BAB8-0FCA1427F2EE}">
      <dgm:prSet/>
      <dgm:spPr/>
      <dgm:t>
        <a:bodyPr/>
        <a:lstStyle/>
        <a:p>
          <a:endParaRPr lang="ru-RU"/>
        </a:p>
      </dgm:t>
    </dgm:pt>
    <dgm:pt modelId="{2E8D3608-AD15-49FD-BB45-395FC902203C}">
      <dgm:prSet phldrT="[Текст]" custT="1"/>
      <dgm:spPr/>
      <dgm:t>
        <a:bodyPr/>
        <a:lstStyle/>
        <a:p>
          <a:r>
            <a:rPr lang="ru-RU" sz="2000" b="1" dirty="0"/>
            <a:t>Портфолио учителя</a:t>
          </a:r>
        </a:p>
      </dgm:t>
    </dgm:pt>
    <dgm:pt modelId="{E1BFF7CC-0DDF-49D3-914A-B4E878634A5F}" type="parTrans" cxnId="{22D07FBC-ACBE-465A-8CFA-5375CAA5A495}">
      <dgm:prSet/>
      <dgm:spPr/>
      <dgm:t>
        <a:bodyPr/>
        <a:lstStyle/>
        <a:p>
          <a:endParaRPr lang="ru-RU"/>
        </a:p>
      </dgm:t>
    </dgm:pt>
    <dgm:pt modelId="{F78B0DA7-B83C-487F-8F83-64C7D654AF06}" type="sibTrans" cxnId="{22D07FBC-ACBE-465A-8CFA-5375CAA5A495}">
      <dgm:prSet/>
      <dgm:spPr/>
      <dgm:t>
        <a:bodyPr/>
        <a:lstStyle/>
        <a:p>
          <a:endParaRPr lang="ru-RU"/>
        </a:p>
      </dgm:t>
    </dgm:pt>
    <dgm:pt modelId="{D0E6BBE3-0B1F-4D6F-A463-4D80C449CBF0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/>
            <a:t>средство мониторинга профессионального роста учителя, отражающее уровень его компетентности и конкурентоспособности;</a:t>
          </a:r>
        </a:p>
      </dgm:t>
    </dgm:pt>
    <dgm:pt modelId="{8E0C8611-3D03-4647-9803-A562FE86E447}" type="parTrans" cxnId="{F1253EFC-CB20-4E50-A4F0-ABEB7E3D3AA6}">
      <dgm:prSet/>
      <dgm:spPr/>
      <dgm:t>
        <a:bodyPr/>
        <a:lstStyle/>
        <a:p>
          <a:endParaRPr lang="ru-RU"/>
        </a:p>
      </dgm:t>
    </dgm:pt>
    <dgm:pt modelId="{104C01A9-62A0-4B2A-A075-6CFE00671ED9}" type="sibTrans" cxnId="{F1253EFC-CB20-4E50-A4F0-ABEB7E3D3AA6}">
      <dgm:prSet/>
      <dgm:spPr/>
      <dgm:t>
        <a:bodyPr/>
        <a:lstStyle/>
        <a:p>
          <a:endParaRPr lang="ru-RU"/>
        </a:p>
      </dgm:t>
    </dgm:pt>
    <dgm:pt modelId="{4F4C015F-BFF1-4A9B-BA7B-6FF4381A2743}">
      <dgm:prSet custT="1"/>
      <dgm:spPr/>
      <dgm:t>
        <a:bodyPr/>
        <a:lstStyle/>
        <a:p>
          <a:r>
            <a:rPr lang="ru-RU" sz="1400" dirty="0"/>
            <a:t>коллекция дидактических и методических материалов, предназначенных для более совершенной организации учебного процесса (средство дистанционной поддержки)</a:t>
          </a:r>
        </a:p>
      </dgm:t>
    </dgm:pt>
    <dgm:pt modelId="{3A4BBC89-0F5E-4A43-B9A5-82261DE536EA}" type="parTrans" cxnId="{5F2244C2-1D8E-4C3F-B576-58AE4F283330}">
      <dgm:prSet/>
      <dgm:spPr/>
      <dgm:t>
        <a:bodyPr/>
        <a:lstStyle/>
        <a:p>
          <a:endParaRPr lang="ru-RU"/>
        </a:p>
      </dgm:t>
    </dgm:pt>
    <dgm:pt modelId="{5E7AC8E8-F137-47D9-96A6-D3C19774B53B}" type="sibTrans" cxnId="{5F2244C2-1D8E-4C3F-B576-58AE4F283330}">
      <dgm:prSet/>
      <dgm:spPr/>
      <dgm:t>
        <a:bodyPr/>
        <a:lstStyle/>
        <a:p>
          <a:endParaRPr lang="ru-RU"/>
        </a:p>
      </dgm:t>
    </dgm:pt>
    <dgm:pt modelId="{FB56136D-E9E2-42AD-A6CE-23DA7F8CE643}" type="pres">
      <dgm:prSet presAssocID="{31875958-BEF6-48AE-813F-0815573DE7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681676-0E7F-43DE-A37E-77B228A41761}" type="pres">
      <dgm:prSet presAssocID="{BC30D31A-2ADD-4F1F-B3F3-0597F47C71DC}" presName="linNode" presStyleCnt="0"/>
      <dgm:spPr/>
    </dgm:pt>
    <dgm:pt modelId="{B6E5B7E4-1B54-4FC8-A33F-0A5F92AC18C5}" type="pres">
      <dgm:prSet presAssocID="{BC30D31A-2ADD-4F1F-B3F3-0597F47C71DC}" presName="parentText" presStyleLbl="node1" presStyleIdx="0" presStyleCnt="2" custScaleY="454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6595A-F5FF-4309-9876-8926B0CEE5CA}" type="pres">
      <dgm:prSet presAssocID="{BC30D31A-2ADD-4F1F-B3F3-0597F47C71DC}" presName="descendantText" presStyleLbl="alignAccFollowNode1" presStyleIdx="0" presStyleCnt="2" custScaleY="41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F81A2A-3555-4F72-9E1D-C1777C3DD8E0}" type="pres">
      <dgm:prSet presAssocID="{785B0747-10E0-4A1D-9DD3-E81180DB023F}" presName="sp" presStyleCnt="0"/>
      <dgm:spPr/>
    </dgm:pt>
    <dgm:pt modelId="{10C5C0B6-2D6E-4A22-86BF-727C04E1819A}" type="pres">
      <dgm:prSet presAssocID="{2E8D3608-AD15-49FD-BB45-395FC902203C}" presName="linNode" presStyleCnt="0"/>
      <dgm:spPr/>
    </dgm:pt>
    <dgm:pt modelId="{08BD64E9-0C04-4DB6-B8D8-FD0FCC79118F}" type="pres">
      <dgm:prSet presAssocID="{2E8D3608-AD15-49FD-BB45-395FC902203C}" presName="parentText" presStyleLbl="node1" presStyleIdx="1" presStyleCnt="2" custScaleY="43965" custLinFactNeighborY="12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8D8573-A689-471F-AB91-A2A38B7E0EC3}" type="pres">
      <dgm:prSet presAssocID="{2E8D3608-AD15-49FD-BB45-395FC902203C}" presName="descendantText" presStyleLbl="alignAccFollowNode1" presStyleIdx="1" presStyleCnt="2" custScaleY="89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2F3A4F-3C62-4ACD-AFE9-9C82B590C252}" type="presOf" srcId="{BC30D31A-2ADD-4F1F-B3F3-0597F47C71DC}" destId="{B6E5B7E4-1B54-4FC8-A33F-0A5F92AC18C5}" srcOrd="0" destOrd="0" presId="urn:microsoft.com/office/officeart/2005/8/layout/vList5"/>
    <dgm:cxn modelId="{22D07FBC-ACBE-465A-8CFA-5375CAA5A495}" srcId="{31875958-BEF6-48AE-813F-0815573DE716}" destId="{2E8D3608-AD15-49FD-BB45-395FC902203C}" srcOrd="1" destOrd="0" parTransId="{E1BFF7CC-0DDF-49D3-914A-B4E878634A5F}" sibTransId="{F78B0DA7-B83C-487F-8F83-64C7D654AF06}"/>
    <dgm:cxn modelId="{F97E92C2-B61B-41C9-8601-55DF2C5028DD}" type="presOf" srcId="{2E8D3608-AD15-49FD-BB45-395FC902203C}" destId="{08BD64E9-0C04-4DB6-B8D8-FD0FCC79118F}" srcOrd="0" destOrd="0" presId="urn:microsoft.com/office/officeart/2005/8/layout/vList5"/>
    <dgm:cxn modelId="{3CAEF7AA-3C90-4553-BAB8-0FCA1427F2EE}" srcId="{BC30D31A-2ADD-4F1F-B3F3-0597F47C71DC}" destId="{74987B81-717B-4FF2-BD4F-9908AED37F05}" srcOrd="0" destOrd="0" parTransId="{DF57EC51-EB47-431A-AE9C-BDD91435242D}" sibTransId="{32941D94-A87D-440C-8D60-ACBCBBB6F475}"/>
    <dgm:cxn modelId="{5F2244C2-1D8E-4C3F-B576-58AE4F283330}" srcId="{2E8D3608-AD15-49FD-BB45-395FC902203C}" destId="{4F4C015F-BFF1-4A9B-BA7B-6FF4381A2743}" srcOrd="1" destOrd="0" parTransId="{3A4BBC89-0F5E-4A43-B9A5-82261DE536EA}" sibTransId="{5E7AC8E8-F137-47D9-96A6-D3C19774B53B}"/>
    <dgm:cxn modelId="{1ED07CC3-53FD-466A-BB23-C66A0938DC09}" type="presOf" srcId="{31875958-BEF6-48AE-813F-0815573DE716}" destId="{FB56136D-E9E2-42AD-A6CE-23DA7F8CE643}" srcOrd="0" destOrd="0" presId="urn:microsoft.com/office/officeart/2005/8/layout/vList5"/>
    <dgm:cxn modelId="{8CCA7863-41B6-45CE-87AF-3C04DC78EF79}" type="presOf" srcId="{74987B81-717B-4FF2-BD4F-9908AED37F05}" destId="{E876595A-F5FF-4309-9876-8926B0CEE5CA}" srcOrd="0" destOrd="0" presId="urn:microsoft.com/office/officeart/2005/8/layout/vList5"/>
    <dgm:cxn modelId="{24ACFE6C-F4AD-4B65-B35D-3EF50B744863}" type="presOf" srcId="{D0E6BBE3-0B1F-4D6F-A463-4D80C449CBF0}" destId="{F08D8573-A689-471F-AB91-A2A38B7E0EC3}" srcOrd="0" destOrd="0" presId="urn:microsoft.com/office/officeart/2005/8/layout/vList5"/>
    <dgm:cxn modelId="{F1253EFC-CB20-4E50-A4F0-ABEB7E3D3AA6}" srcId="{2E8D3608-AD15-49FD-BB45-395FC902203C}" destId="{D0E6BBE3-0B1F-4D6F-A463-4D80C449CBF0}" srcOrd="0" destOrd="0" parTransId="{8E0C8611-3D03-4647-9803-A562FE86E447}" sibTransId="{104C01A9-62A0-4B2A-A075-6CFE00671ED9}"/>
    <dgm:cxn modelId="{3180E323-9AFB-4FC4-A0A6-685CBB9ED04A}" srcId="{31875958-BEF6-48AE-813F-0815573DE716}" destId="{BC30D31A-2ADD-4F1F-B3F3-0597F47C71DC}" srcOrd="0" destOrd="0" parTransId="{FFBBD94C-C219-46C0-97C8-7ECE2661C8C8}" sibTransId="{785B0747-10E0-4A1D-9DD3-E81180DB023F}"/>
    <dgm:cxn modelId="{BCC315A4-3FE8-47DA-9BE9-D04F4EB8D3C0}" type="presOf" srcId="{4F4C015F-BFF1-4A9B-BA7B-6FF4381A2743}" destId="{F08D8573-A689-471F-AB91-A2A38B7E0EC3}" srcOrd="0" destOrd="1" presId="urn:microsoft.com/office/officeart/2005/8/layout/vList5"/>
    <dgm:cxn modelId="{5AAF8886-69C5-42C4-A024-66DE2F89D37F}" type="presParOf" srcId="{FB56136D-E9E2-42AD-A6CE-23DA7F8CE643}" destId="{05681676-0E7F-43DE-A37E-77B228A41761}" srcOrd="0" destOrd="0" presId="urn:microsoft.com/office/officeart/2005/8/layout/vList5"/>
    <dgm:cxn modelId="{497AD85E-871B-463E-8102-AFC251C0FE47}" type="presParOf" srcId="{05681676-0E7F-43DE-A37E-77B228A41761}" destId="{B6E5B7E4-1B54-4FC8-A33F-0A5F92AC18C5}" srcOrd="0" destOrd="0" presId="urn:microsoft.com/office/officeart/2005/8/layout/vList5"/>
    <dgm:cxn modelId="{F18E792B-3F8C-403D-BA7A-29B723531DE0}" type="presParOf" srcId="{05681676-0E7F-43DE-A37E-77B228A41761}" destId="{E876595A-F5FF-4309-9876-8926B0CEE5CA}" srcOrd="1" destOrd="0" presId="urn:microsoft.com/office/officeart/2005/8/layout/vList5"/>
    <dgm:cxn modelId="{42C6231A-495D-486F-82BD-D7110A79C8BF}" type="presParOf" srcId="{FB56136D-E9E2-42AD-A6CE-23DA7F8CE643}" destId="{C8F81A2A-3555-4F72-9E1D-C1777C3DD8E0}" srcOrd="1" destOrd="0" presId="urn:microsoft.com/office/officeart/2005/8/layout/vList5"/>
    <dgm:cxn modelId="{82231186-8696-41CE-8717-13A04024E306}" type="presParOf" srcId="{FB56136D-E9E2-42AD-A6CE-23DA7F8CE643}" destId="{10C5C0B6-2D6E-4A22-86BF-727C04E1819A}" srcOrd="2" destOrd="0" presId="urn:microsoft.com/office/officeart/2005/8/layout/vList5"/>
    <dgm:cxn modelId="{C40E7A59-16BA-460B-BB43-45433F944BE3}" type="presParOf" srcId="{10C5C0B6-2D6E-4A22-86BF-727C04E1819A}" destId="{08BD64E9-0C04-4DB6-B8D8-FD0FCC79118F}" srcOrd="0" destOrd="0" presId="urn:microsoft.com/office/officeart/2005/8/layout/vList5"/>
    <dgm:cxn modelId="{267E60ED-6619-45C3-8A9C-9AE378E5769A}" type="presParOf" srcId="{10C5C0B6-2D6E-4A22-86BF-727C04E1819A}" destId="{F08D8573-A689-471F-AB91-A2A38B7E0EC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D89A2A-31DE-4A6D-8577-0CC73B0A229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832206-EAA7-4E82-954A-207045E7D5C6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0" dirty="0"/>
            <a:t>В зависимости от сферы применения Портфолио</a:t>
          </a:r>
        </a:p>
      </dgm:t>
    </dgm:pt>
    <dgm:pt modelId="{6AB10EF7-C616-41B7-BCB2-F425788D21FE}" type="parTrans" cxnId="{6C04173C-98EE-41EF-A53D-3739B298EB8B}">
      <dgm:prSet/>
      <dgm:spPr/>
      <dgm:t>
        <a:bodyPr/>
        <a:lstStyle/>
        <a:p>
          <a:endParaRPr lang="ru-RU"/>
        </a:p>
      </dgm:t>
    </dgm:pt>
    <dgm:pt modelId="{3DA09EA4-96E1-496B-B81D-B873243FB923}" type="sibTrans" cxnId="{6C04173C-98EE-41EF-A53D-3739B298EB8B}">
      <dgm:prSet/>
      <dgm:spPr/>
      <dgm:t>
        <a:bodyPr/>
        <a:lstStyle/>
        <a:p>
          <a:endParaRPr lang="ru-RU"/>
        </a:p>
      </dgm:t>
    </dgm:pt>
    <dgm:pt modelId="{42D7369A-AA9B-4482-A762-E8E58899977E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/>
            <a:t>презентационный</a:t>
          </a:r>
        </a:p>
      </dgm:t>
    </dgm:pt>
    <dgm:pt modelId="{4627779B-C5F5-47D6-A116-44AE16D13CBB}" type="parTrans" cxnId="{3942386C-1247-45C8-8615-1E3F0345ED6A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F2B5C04D-1DF7-46D5-B639-BA475AD445FF}" type="sibTrans" cxnId="{3942386C-1247-45C8-8615-1E3F0345ED6A}">
      <dgm:prSet/>
      <dgm:spPr/>
      <dgm:t>
        <a:bodyPr/>
        <a:lstStyle/>
        <a:p>
          <a:endParaRPr lang="ru-RU"/>
        </a:p>
      </dgm:t>
    </dgm:pt>
    <dgm:pt modelId="{5D1EBE8D-CF10-43B9-A09F-EB33E2893367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/>
            <a:t>рефлексивный</a:t>
          </a:r>
        </a:p>
      </dgm:t>
    </dgm:pt>
    <dgm:pt modelId="{ED06DA2D-8926-4865-93B1-3F4E83BFA1FF}" type="parTrans" cxnId="{6A7C956D-AD45-48B9-AD86-B83FD128B6E4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23C06F66-C9D7-426F-BA75-B653F97E9198}" type="sibTrans" cxnId="{6A7C956D-AD45-48B9-AD86-B83FD128B6E4}">
      <dgm:prSet/>
      <dgm:spPr/>
      <dgm:t>
        <a:bodyPr/>
        <a:lstStyle/>
        <a:p>
          <a:endParaRPr lang="ru-RU"/>
        </a:p>
      </dgm:t>
    </dgm:pt>
    <dgm:pt modelId="{94DA1F29-5786-4F90-BE7F-064C1769DBD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/>
            <a:t>оценочный</a:t>
          </a:r>
        </a:p>
      </dgm:t>
    </dgm:pt>
    <dgm:pt modelId="{7EFAEDB1-2C03-400F-B21D-8B2B5D7B4457}" type="parTrans" cxnId="{942024F6-CB17-423C-99C1-8C9C12ED27F0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77CDCDA-0A06-4A6D-837B-F8E22439C5B7}" type="sibTrans" cxnId="{942024F6-CB17-423C-99C1-8C9C12ED27F0}">
      <dgm:prSet/>
      <dgm:spPr/>
      <dgm:t>
        <a:bodyPr/>
        <a:lstStyle/>
        <a:p>
          <a:endParaRPr lang="ru-RU"/>
        </a:p>
      </dgm:t>
    </dgm:pt>
    <dgm:pt modelId="{F9380DB8-E8CE-4936-B3CD-4CAFB57F64CC}" type="pres">
      <dgm:prSet presAssocID="{10D89A2A-31DE-4A6D-8577-0CC73B0A229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DD69A2-C17B-4CE8-8231-555D5640801E}" type="pres">
      <dgm:prSet presAssocID="{31832206-EAA7-4E82-954A-207045E7D5C6}" presName="root1" presStyleCnt="0"/>
      <dgm:spPr/>
    </dgm:pt>
    <dgm:pt modelId="{AF238C48-F67E-4D5A-9C86-52646EEBF2D0}" type="pres">
      <dgm:prSet presAssocID="{31832206-EAA7-4E82-954A-207045E7D5C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38A3FA-F417-4E63-9AB6-8ABFDA8C2167}" type="pres">
      <dgm:prSet presAssocID="{31832206-EAA7-4E82-954A-207045E7D5C6}" presName="level2hierChild" presStyleCnt="0"/>
      <dgm:spPr/>
    </dgm:pt>
    <dgm:pt modelId="{D1A2F51A-AE17-4585-A8E0-83BAFB36D783}" type="pres">
      <dgm:prSet presAssocID="{4627779B-C5F5-47D6-A116-44AE16D13CB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B359C8E-66D9-4400-B812-549A8466E286}" type="pres">
      <dgm:prSet presAssocID="{4627779B-C5F5-47D6-A116-44AE16D13CB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EFFA4FAC-5D3D-4386-BA20-177211DAA991}" type="pres">
      <dgm:prSet presAssocID="{42D7369A-AA9B-4482-A762-E8E58899977E}" presName="root2" presStyleCnt="0"/>
      <dgm:spPr/>
    </dgm:pt>
    <dgm:pt modelId="{130CD255-ABD6-4C19-A0BC-0F24F6104EB8}" type="pres">
      <dgm:prSet presAssocID="{42D7369A-AA9B-4482-A762-E8E58899977E}" presName="LevelTwoTextNode" presStyleLbl="node2" presStyleIdx="0" presStyleCnt="3" custScaleY="53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75B4A6-CF9E-4BD3-A76A-A1ECA0523C76}" type="pres">
      <dgm:prSet presAssocID="{42D7369A-AA9B-4482-A762-E8E58899977E}" presName="level3hierChild" presStyleCnt="0"/>
      <dgm:spPr/>
    </dgm:pt>
    <dgm:pt modelId="{BA56B27F-1B87-4BB8-A6C8-FEE96C2CB53B}" type="pres">
      <dgm:prSet presAssocID="{ED06DA2D-8926-4865-93B1-3F4E83BFA1FF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16E5D593-01D9-49FA-80C5-849FDD448C01}" type="pres">
      <dgm:prSet presAssocID="{ED06DA2D-8926-4865-93B1-3F4E83BFA1FF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7DB9716-F1CB-4E57-A38D-750B7ABED1E3}" type="pres">
      <dgm:prSet presAssocID="{5D1EBE8D-CF10-43B9-A09F-EB33E2893367}" presName="root2" presStyleCnt="0"/>
      <dgm:spPr/>
    </dgm:pt>
    <dgm:pt modelId="{58930CCC-D90E-49E5-ACE7-340BA6DCC0C5}" type="pres">
      <dgm:prSet presAssocID="{5D1EBE8D-CF10-43B9-A09F-EB33E2893367}" presName="LevelTwoTextNode" presStyleLbl="node2" presStyleIdx="1" presStyleCnt="3" custScaleY="43066" custLinFactNeighborX="-495" custLinFactNeighborY="23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281382-0525-42A2-851B-C3145560A4CF}" type="pres">
      <dgm:prSet presAssocID="{5D1EBE8D-CF10-43B9-A09F-EB33E2893367}" presName="level3hierChild" presStyleCnt="0"/>
      <dgm:spPr/>
    </dgm:pt>
    <dgm:pt modelId="{26B02FAB-EC32-40E3-8545-836C63DC8ABB}" type="pres">
      <dgm:prSet presAssocID="{7EFAEDB1-2C03-400F-B21D-8B2B5D7B445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D1E90BE-A323-4E8E-B3A0-77343BEF13EA}" type="pres">
      <dgm:prSet presAssocID="{7EFAEDB1-2C03-400F-B21D-8B2B5D7B445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806A50D6-231B-441D-8A55-02EBE17A10B4}" type="pres">
      <dgm:prSet presAssocID="{94DA1F29-5786-4F90-BE7F-064C1769DBD4}" presName="root2" presStyleCnt="0"/>
      <dgm:spPr/>
    </dgm:pt>
    <dgm:pt modelId="{43E82939-1125-4CC1-8461-27FD107CD57F}" type="pres">
      <dgm:prSet presAssocID="{94DA1F29-5786-4F90-BE7F-064C1769DBD4}" presName="LevelTwoTextNode" presStyleLbl="node2" presStyleIdx="2" presStyleCnt="3" custScaleY="415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E386F9-7A99-40AF-86B1-20BE1777F677}" type="pres">
      <dgm:prSet presAssocID="{94DA1F29-5786-4F90-BE7F-064C1769DBD4}" presName="level3hierChild" presStyleCnt="0"/>
      <dgm:spPr/>
    </dgm:pt>
  </dgm:ptLst>
  <dgm:cxnLst>
    <dgm:cxn modelId="{2369BAC9-0CB4-465D-AEE4-6FC66B8D30E8}" type="presOf" srcId="{7EFAEDB1-2C03-400F-B21D-8B2B5D7B4457}" destId="{26B02FAB-EC32-40E3-8545-836C63DC8ABB}" srcOrd="0" destOrd="0" presId="urn:microsoft.com/office/officeart/2005/8/layout/hierarchy2"/>
    <dgm:cxn modelId="{FF2E38EA-B6A0-4556-807B-09C3CD0396E8}" type="presOf" srcId="{10D89A2A-31DE-4A6D-8577-0CC73B0A229B}" destId="{F9380DB8-E8CE-4936-B3CD-4CAFB57F64CC}" srcOrd="0" destOrd="0" presId="urn:microsoft.com/office/officeart/2005/8/layout/hierarchy2"/>
    <dgm:cxn modelId="{A262AA68-1707-45B7-BBB6-985494452E77}" type="presOf" srcId="{ED06DA2D-8926-4865-93B1-3F4E83BFA1FF}" destId="{BA56B27F-1B87-4BB8-A6C8-FEE96C2CB53B}" srcOrd="0" destOrd="0" presId="urn:microsoft.com/office/officeart/2005/8/layout/hierarchy2"/>
    <dgm:cxn modelId="{3942386C-1247-45C8-8615-1E3F0345ED6A}" srcId="{31832206-EAA7-4E82-954A-207045E7D5C6}" destId="{42D7369A-AA9B-4482-A762-E8E58899977E}" srcOrd="0" destOrd="0" parTransId="{4627779B-C5F5-47D6-A116-44AE16D13CBB}" sibTransId="{F2B5C04D-1DF7-46D5-B639-BA475AD445FF}"/>
    <dgm:cxn modelId="{76DA8AD1-16E4-4B86-85D2-70E0045B8EAA}" type="presOf" srcId="{31832206-EAA7-4E82-954A-207045E7D5C6}" destId="{AF238C48-F67E-4D5A-9C86-52646EEBF2D0}" srcOrd="0" destOrd="0" presId="urn:microsoft.com/office/officeart/2005/8/layout/hierarchy2"/>
    <dgm:cxn modelId="{FDA5E517-EAA8-4A91-A30A-82268D5439D5}" type="presOf" srcId="{ED06DA2D-8926-4865-93B1-3F4E83BFA1FF}" destId="{16E5D593-01D9-49FA-80C5-849FDD448C01}" srcOrd="1" destOrd="0" presId="urn:microsoft.com/office/officeart/2005/8/layout/hierarchy2"/>
    <dgm:cxn modelId="{942024F6-CB17-423C-99C1-8C9C12ED27F0}" srcId="{31832206-EAA7-4E82-954A-207045E7D5C6}" destId="{94DA1F29-5786-4F90-BE7F-064C1769DBD4}" srcOrd="2" destOrd="0" parTransId="{7EFAEDB1-2C03-400F-B21D-8B2B5D7B4457}" sibTransId="{677CDCDA-0A06-4A6D-837B-F8E22439C5B7}"/>
    <dgm:cxn modelId="{29A8480F-ED67-401E-81C9-65D348F4C7F8}" type="presOf" srcId="{94DA1F29-5786-4F90-BE7F-064C1769DBD4}" destId="{43E82939-1125-4CC1-8461-27FD107CD57F}" srcOrd="0" destOrd="0" presId="urn:microsoft.com/office/officeart/2005/8/layout/hierarchy2"/>
    <dgm:cxn modelId="{6CDCB94C-DFAD-403B-AD49-E6D5F6272095}" type="presOf" srcId="{4627779B-C5F5-47D6-A116-44AE16D13CBB}" destId="{7B359C8E-66D9-4400-B812-549A8466E286}" srcOrd="1" destOrd="0" presId="urn:microsoft.com/office/officeart/2005/8/layout/hierarchy2"/>
    <dgm:cxn modelId="{DD1B4C55-7D6D-4045-9AC0-FF6385319266}" type="presOf" srcId="{7EFAEDB1-2C03-400F-B21D-8B2B5D7B4457}" destId="{AD1E90BE-A323-4E8E-B3A0-77343BEF13EA}" srcOrd="1" destOrd="0" presId="urn:microsoft.com/office/officeart/2005/8/layout/hierarchy2"/>
    <dgm:cxn modelId="{6A7C956D-AD45-48B9-AD86-B83FD128B6E4}" srcId="{31832206-EAA7-4E82-954A-207045E7D5C6}" destId="{5D1EBE8D-CF10-43B9-A09F-EB33E2893367}" srcOrd="1" destOrd="0" parTransId="{ED06DA2D-8926-4865-93B1-3F4E83BFA1FF}" sibTransId="{23C06F66-C9D7-426F-BA75-B653F97E9198}"/>
    <dgm:cxn modelId="{A2471AD0-51F4-4963-99FA-ECA70672344C}" type="presOf" srcId="{4627779B-C5F5-47D6-A116-44AE16D13CBB}" destId="{D1A2F51A-AE17-4585-A8E0-83BAFB36D783}" srcOrd="0" destOrd="0" presId="urn:microsoft.com/office/officeart/2005/8/layout/hierarchy2"/>
    <dgm:cxn modelId="{496A0D1B-DA6F-4F61-A0AD-9473D0066477}" type="presOf" srcId="{42D7369A-AA9B-4482-A762-E8E58899977E}" destId="{130CD255-ABD6-4C19-A0BC-0F24F6104EB8}" srcOrd="0" destOrd="0" presId="urn:microsoft.com/office/officeart/2005/8/layout/hierarchy2"/>
    <dgm:cxn modelId="{107674BB-78E6-4FE6-9129-065779408DBE}" type="presOf" srcId="{5D1EBE8D-CF10-43B9-A09F-EB33E2893367}" destId="{58930CCC-D90E-49E5-ACE7-340BA6DCC0C5}" srcOrd="0" destOrd="0" presId="urn:microsoft.com/office/officeart/2005/8/layout/hierarchy2"/>
    <dgm:cxn modelId="{6C04173C-98EE-41EF-A53D-3739B298EB8B}" srcId="{10D89A2A-31DE-4A6D-8577-0CC73B0A229B}" destId="{31832206-EAA7-4E82-954A-207045E7D5C6}" srcOrd="0" destOrd="0" parTransId="{6AB10EF7-C616-41B7-BCB2-F425788D21FE}" sibTransId="{3DA09EA4-96E1-496B-B81D-B873243FB923}"/>
    <dgm:cxn modelId="{80EBFCA7-6437-4C05-9542-A294B900E4DC}" type="presParOf" srcId="{F9380DB8-E8CE-4936-B3CD-4CAFB57F64CC}" destId="{D5DD69A2-C17B-4CE8-8231-555D5640801E}" srcOrd="0" destOrd="0" presId="urn:microsoft.com/office/officeart/2005/8/layout/hierarchy2"/>
    <dgm:cxn modelId="{DAE342C6-C6BF-4A86-8B72-F8565B4ACF22}" type="presParOf" srcId="{D5DD69A2-C17B-4CE8-8231-555D5640801E}" destId="{AF238C48-F67E-4D5A-9C86-52646EEBF2D0}" srcOrd="0" destOrd="0" presId="urn:microsoft.com/office/officeart/2005/8/layout/hierarchy2"/>
    <dgm:cxn modelId="{2AF817E2-B78F-4BB8-9D43-75DB2A1D94AC}" type="presParOf" srcId="{D5DD69A2-C17B-4CE8-8231-555D5640801E}" destId="{A838A3FA-F417-4E63-9AB6-8ABFDA8C2167}" srcOrd="1" destOrd="0" presId="urn:microsoft.com/office/officeart/2005/8/layout/hierarchy2"/>
    <dgm:cxn modelId="{9F54404B-E1F3-44B3-BD05-E1349507434B}" type="presParOf" srcId="{A838A3FA-F417-4E63-9AB6-8ABFDA8C2167}" destId="{D1A2F51A-AE17-4585-A8E0-83BAFB36D783}" srcOrd="0" destOrd="0" presId="urn:microsoft.com/office/officeart/2005/8/layout/hierarchy2"/>
    <dgm:cxn modelId="{7317E130-B900-43BD-B774-F20B0D266CD5}" type="presParOf" srcId="{D1A2F51A-AE17-4585-A8E0-83BAFB36D783}" destId="{7B359C8E-66D9-4400-B812-549A8466E286}" srcOrd="0" destOrd="0" presId="urn:microsoft.com/office/officeart/2005/8/layout/hierarchy2"/>
    <dgm:cxn modelId="{4339AD1D-979E-4C00-96F7-6E4CC96FD8A9}" type="presParOf" srcId="{A838A3FA-F417-4E63-9AB6-8ABFDA8C2167}" destId="{EFFA4FAC-5D3D-4386-BA20-177211DAA991}" srcOrd="1" destOrd="0" presId="urn:microsoft.com/office/officeart/2005/8/layout/hierarchy2"/>
    <dgm:cxn modelId="{FB2149E0-9191-45B0-949E-87AD6AAB02F7}" type="presParOf" srcId="{EFFA4FAC-5D3D-4386-BA20-177211DAA991}" destId="{130CD255-ABD6-4C19-A0BC-0F24F6104EB8}" srcOrd="0" destOrd="0" presId="urn:microsoft.com/office/officeart/2005/8/layout/hierarchy2"/>
    <dgm:cxn modelId="{1D4BDD35-1ECE-48F2-BB23-FE2D71C0BCC7}" type="presParOf" srcId="{EFFA4FAC-5D3D-4386-BA20-177211DAA991}" destId="{CC75B4A6-CF9E-4BD3-A76A-A1ECA0523C76}" srcOrd="1" destOrd="0" presId="urn:microsoft.com/office/officeart/2005/8/layout/hierarchy2"/>
    <dgm:cxn modelId="{29B816C9-DA82-47BB-8C7D-5C1A22BD659B}" type="presParOf" srcId="{A838A3FA-F417-4E63-9AB6-8ABFDA8C2167}" destId="{BA56B27F-1B87-4BB8-A6C8-FEE96C2CB53B}" srcOrd="2" destOrd="0" presId="urn:microsoft.com/office/officeart/2005/8/layout/hierarchy2"/>
    <dgm:cxn modelId="{CF7A5A9A-FEE2-47C6-BE3C-81F9780F0667}" type="presParOf" srcId="{BA56B27F-1B87-4BB8-A6C8-FEE96C2CB53B}" destId="{16E5D593-01D9-49FA-80C5-849FDD448C01}" srcOrd="0" destOrd="0" presId="urn:microsoft.com/office/officeart/2005/8/layout/hierarchy2"/>
    <dgm:cxn modelId="{520B251D-FD67-4B74-AB72-3BAD94B88D9E}" type="presParOf" srcId="{A838A3FA-F417-4E63-9AB6-8ABFDA8C2167}" destId="{57DB9716-F1CB-4E57-A38D-750B7ABED1E3}" srcOrd="3" destOrd="0" presId="urn:microsoft.com/office/officeart/2005/8/layout/hierarchy2"/>
    <dgm:cxn modelId="{71D53ADD-9D94-45A8-A673-E51C10A506C6}" type="presParOf" srcId="{57DB9716-F1CB-4E57-A38D-750B7ABED1E3}" destId="{58930CCC-D90E-49E5-ACE7-340BA6DCC0C5}" srcOrd="0" destOrd="0" presId="urn:microsoft.com/office/officeart/2005/8/layout/hierarchy2"/>
    <dgm:cxn modelId="{42927B67-0DED-4BBA-B9B4-3E9DEAF307F2}" type="presParOf" srcId="{57DB9716-F1CB-4E57-A38D-750B7ABED1E3}" destId="{AF281382-0525-42A2-851B-C3145560A4CF}" srcOrd="1" destOrd="0" presId="urn:microsoft.com/office/officeart/2005/8/layout/hierarchy2"/>
    <dgm:cxn modelId="{2A340E04-EB96-4F70-8290-2F1121D8A893}" type="presParOf" srcId="{A838A3FA-F417-4E63-9AB6-8ABFDA8C2167}" destId="{26B02FAB-EC32-40E3-8545-836C63DC8ABB}" srcOrd="4" destOrd="0" presId="urn:microsoft.com/office/officeart/2005/8/layout/hierarchy2"/>
    <dgm:cxn modelId="{7DED4B62-A88E-4F5D-BCC0-26865D523110}" type="presParOf" srcId="{26B02FAB-EC32-40E3-8545-836C63DC8ABB}" destId="{AD1E90BE-A323-4E8E-B3A0-77343BEF13EA}" srcOrd="0" destOrd="0" presId="urn:microsoft.com/office/officeart/2005/8/layout/hierarchy2"/>
    <dgm:cxn modelId="{F5D0AA68-3BBD-4E84-B76A-B14E05C7BB0E}" type="presParOf" srcId="{A838A3FA-F417-4E63-9AB6-8ABFDA8C2167}" destId="{806A50D6-231B-441D-8A55-02EBE17A10B4}" srcOrd="5" destOrd="0" presId="urn:microsoft.com/office/officeart/2005/8/layout/hierarchy2"/>
    <dgm:cxn modelId="{8CF7A4F3-6DE2-45F0-930F-742342763AF3}" type="presParOf" srcId="{806A50D6-231B-441D-8A55-02EBE17A10B4}" destId="{43E82939-1125-4CC1-8461-27FD107CD57F}" srcOrd="0" destOrd="0" presId="urn:microsoft.com/office/officeart/2005/8/layout/hierarchy2"/>
    <dgm:cxn modelId="{D2070119-5040-4381-A411-FFC048F5FCB4}" type="presParOf" srcId="{806A50D6-231B-441D-8A55-02EBE17A10B4}" destId="{D0E386F9-7A99-40AF-86B1-20BE1777F67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D55618-E7C5-4BE7-B5B5-BC194CABA93E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9E840316-5139-49D2-BCC8-AB7BF292F85F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>
              <a:latin typeface="+mn-lt"/>
            </a:rPr>
            <a:t>Оценка компетенций с помощью Портфолио</a:t>
          </a:r>
        </a:p>
      </dgm:t>
    </dgm:pt>
    <dgm:pt modelId="{4E9CE237-AA1C-4DAD-8CCE-FC90684BF0D0}" type="parTrans" cxnId="{3EB9268B-4982-47F8-BD1E-F237A7807A0C}">
      <dgm:prSet/>
      <dgm:spPr/>
      <dgm:t>
        <a:bodyPr/>
        <a:lstStyle/>
        <a:p>
          <a:endParaRPr lang="ru-RU"/>
        </a:p>
      </dgm:t>
    </dgm:pt>
    <dgm:pt modelId="{DEC5FEEF-33FB-4ABE-A722-207754097B9D}" type="sibTrans" cxnId="{3EB9268B-4982-47F8-BD1E-F237A7807A0C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14C49AF1-9803-42BB-ACAC-D36F64521B67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>
              <a:latin typeface="+mn-lt"/>
            </a:rPr>
            <a:t>Шаг 1: Формирование Портфолио </a:t>
          </a:r>
        </a:p>
      </dgm:t>
    </dgm:pt>
    <dgm:pt modelId="{5FC402FE-9060-4685-ACB0-FC9A3B95CA81}" type="parTrans" cxnId="{CED72AA0-AA04-4198-855B-C46919F46F93}">
      <dgm:prSet/>
      <dgm:spPr/>
      <dgm:t>
        <a:bodyPr/>
        <a:lstStyle/>
        <a:p>
          <a:endParaRPr lang="ru-RU"/>
        </a:p>
      </dgm:t>
    </dgm:pt>
    <dgm:pt modelId="{61034BD5-15CE-4CA6-BC08-E5F1EBFD3B73}" type="sibTrans" cxnId="{CED72AA0-AA04-4198-855B-C46919F46F93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29A2DCD8-7AC8-4702-AC82-17AE55319FC6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>
              <a:latin typeface="+mn-lt"/>
            </a:rPr>
            <a:t>Шаг 2: Развитие Портфолио</a:t>
          </a:r>
        </a:p>
      </dgm:t>
    </dgm:pt>
    <dgm:pt modelId="{C88290D6-C828-41C3-99C2-95C189D05728}" type="parTrans" cxnId="{F0DA820B-7E06-4A74-955E-BF58BF78F1D5}">
      <dgm:prSet/>
      <dgm:spPr/>
      <dgm:t>
        <a:bodyPr/>
        <a:lstStyle/>
        <a:p>
          <a:endParaRPr lang="ru-RU"/>
        </a:p>
      </dgm:t>
    </dgm:pt>
    <dgm:pt modelId="{98D46922-8AFA-49EE-85CE-A5861857E612}" type="sibTrans" cxnId="{F0DA820B-7E06-4A74-955E-BF58BF78F1D5}">
      <dgm:prSet/>
      <dgm:spPr/>
      <dgm:t>
        <a:bodyPr/>
        <a:lstStyle/>
        <a:p>
          <a:endParaRPr lang="ru-RU"/>
        </a:p>
      </dgm:t>
    </dgm:pt>
    <dgm:pt modelId="{E09FC066-462E-4C04-B780-B7592DBA5DDC}" type="pres">
      <dgm:prSet presAssocID="{16D55618-E7C5-4BE7-B5B5-BC194CABA93E}" presName="linearFlow" presStyleCnt="0">
        <dgm:presLayoutVars>
          <dgm:resizeHandles val="exact"/>
        </dgm:presLayoutVars>
      </dgm:prSet>
      <dgm:spPr/>
    </dgm:pt>
    <dgm:pt modelId="{50D223C2-9BFE-4C25-A0D7-348220322479}" type="pres">
      <dgm:prSet presAssocID="{9E840316-5139-49D2-BCC8-AB7BF292F85F}" presName="node" presStyleLbl="node1" presStyleIdx="0" presStyleCnt="3" custLinFactNeighborX="-29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8DA7A-C423-4C5C-88F5-A3BFB7871488}" type="pres">
      <dgm:prSet presAssocID="{DEC5FEEF-33FB-4ABE-A722-207754097B9D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98C18A0-856D-41A1-9723-8A04C66ADD57}" type="pres">
      <dgm:prSet presAssocID="{DEC5FEEF-33FB-4ABE-A722-207754097B9D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4502A7DD-24C3-4ED3-B874-E800612B4125}" type="pres">
      <dgm:prSet presAssocID="{14C49AF1-9803-42BB-ACAC-D36F64521B6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9521E-194D-429A-8251-2F0C7294DAFD}" type="pres">
      <dgm:prSet presAssocID="{61034BD5-15CE-4CA6-BC08-E5F1EBFD3B73}" presName="sibTrans" presStyleLbl="sibTrans2D1" presStyleIdx="1" presStyleCnt="2"/>
      <dgm:spPr/>
      <dgm:t>
        <a:bodyPr/>
        <a:lstStyle/>
        <a:p>
          <a:endParaRPr lang="ru-RU"/>
        </a:p>
      </dgm:t>
    </dgm:pt>
    <dgm:pt modelId="{556C7BE9-FA69-44A1-8DB0-6D60ED0A4C15}" type="pres">
      <dgm:prSet presAssocID="{61034BD5-15CE-4CA6-BC08-E5F1EBFD3B7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B49EC99E-98CF-438C-9301-77AFA6B8747A}" type="pres">
      <dgm:prSet presAssocID="{29A2DCD8-7AC8-4702-AC82-17AE55319FC6}" presName="node" presStyleLbl="node1" presStyleIdx="2" presStyleCnt="3" custLinFactNeighborY="12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4F1E24-4052-4584-9FE9-DC2D46A56F4E}" type="presOf" srcId="{61034BD5-15CE-4CA6-BC08-E5F1EBFD3B73}" destId="{3859521E-194D-429A-8251-2F0C7294DAFD}" srcOrd="0" destOrd="0" presId="urn:microsoft.com/office/officeart/2005/8/layout/process2"/>
    <dgm:cxn modelId="{E1749055-4282-4188-8CD7-47E2BA1EFED1}" type="presOf" srcId="{9E840316-5139-49D2-BCC8-AB7BF292F85F}" destId="{50D223C2-9BFE-4C25-A0D7-348220322479}" srcOrd="0" destOrd="0" presId="urn:microsoft.com/office/officeart/2005/8/layout/process2"/>
    <dgm:cxn modelId="{3EB9268B-4982-47F8-BD1E-F237A7807A0C}" srcId="{16D55618-E7C5-4BE7-B5B5-BC194CABA93E}" destId="{9E840316-5139-49D2-BCC8-AB7BF292F85F}" srcOrd="0" destOrd="0" parTransId="{4E9CE237-AA1C-4DAD-8CCE-FC90684BF0D0}" sibTransId="{DEC5FEEF-33FB-4ABE-A722-207754097B9D}"/>
    <dgm:cxn modelId="{E2A08C73-FCC0-4AE9-BCA5-9B0367DD0B16}" type="presOf" srcId="{16D55618-E7C5-4BE7-B5B5-BC194CABA93E}" destId="{E09FC066-462E-4C04-B780-B7592DBA5DDC}" srcOrd="0" destOrd="0" presId="urn:microsoft.com/office/officeart/2005/8/layout/process2"/>
    <dgm:cxn modelId="{CED72AA0-AA04-4198-855B-C46919F46F93}" srcId="{16D55618-E7C5-4BE7-B5B5-BC194CABA93E}" destId="{14C49AF1-9803-42BB-ACAC-D36F64521B67}" srcOrd="1" destOrd="0" parTransId="{5FC402FE-9060-4685-ACB0-FC9A3B95CA81}" sibTransId="{61034BD5-15CE-4CA6-BC08-E5F1EBFD3B73}"/>
    <dgm:cxn modelId="{F0DA820B-7E06-4A74-955E-BF58BF78F1D5}" srcId="{16D55618-E7C5-4BE7-B5B5-BC194CABA93E}" destId="{29A2DCD8-7AC8-4702-AC82-17AE55319FC6}" srcOrd="2" destOrd="0" parTransId="{C88290D6-C828-41C3-99C2-95C189D05728}" sibTransId="{98D46922-8AFA-49EE-85CE-A5861857E612}"/>
    <dgm:cxn modelId="{E0853147-391E-4F7C-94F3-CCF41E2A32EC}" type="presOf" srcId="{61034BD5-15CE-4CA6-BC08-E5F1EBFD3B73}" destId="{556C7BE9-FA69-44A1-8DB0-6D60ED0A4C15}" srcOrd="1" destOrd="0" presId="urn:microsoft.com/office/officeart/2005/8/layout/process2"/>
    <dgm:cxn modelId="{F7494B49-E969-4986-8B78-95FD9562782F}" type="presOf" srcId="{DEC5FEEF-33FB-4ABE-A722-207754097B9D}" destId="{798C18A0-856D-41A1-9723-8A04C66ADD57}" srcOrd="1" destOrd="0" presId="urn:microsoft.com/office/officeart/2005/8/layout/process2"/>
    <dgm:cxn modelId="{A6F2DAF6-2AD4-49A0-B34F-F83CC4B30567}" type="presOf" srcId="{29A2DCD8-7AC8-4702-AC82-17AE55319FC6}" destId="{B49EC99E-98CF-438C-9301-77AFA6B8747A}" srcOrd="0" destOrd="0" presId="urn:microsoft.com/office/officeart/2005/8/layout/process2"/>
    <dgm:cxn modelId="{C1FCCCD0-A7E3-4400-9950-29C11979AB63}" type="presOf" srcId="{14C49AF1-9803-42BB-ACAC-D36F64521B67}" destId="{4502A7DD-24C3-4ED3-B874-E800612B4125}" srcOrd="0" destOrd="0" presId="urn:microsoft.com/office/officeart/2005/8/layout/process2"/>
    <dgm:cxn modelId="{3E796CC9-CA08-412A-AA22-7AA8B632D54B}" type="presOf" srcId="{DEC5FEEF-33FB-4ABE-A722-207754097B9D}" destId="{CAD8DA7A-C423-4C5C-88F5-A3BFB7871488}" srcOrd="0" destOrd="0" presId="urn:microsoft.com/office/officeart/2005/8/layout/process2"/>
    <dgm:cxn modelId="{A389290F-B660-4F4A-885C-E01C20B45F23}" type="presParOf" srcId="{E09FC066-462E-4C04-B780-B7592DBA5DDC}" destId="{50D223C2-9BFE-4C25-A0D7-348220322479}" srcOrd="0" destOrd="0" presId="urn:microsoft.com/office/officeart/2005/8/layout/process2"/>
    <dgm:cxn modelId="{02AE44FB-D5D6-4306-B745-12884A69EA55}" type="presParOf" srcId="{E09FC066-462E-4C04-B780-B7592DBA5DDC}" destId="{CAD8DA7A-C423-4C5C-88F5-A3BFB7871488}" srcOrd="1" destOrd="0" presId="urn:microsoft.com/office/officeart/2005/8/layout/process2"/>
    <dgm:cxn modelId="{BFE111D8-87D9-4925-AA0E-8F536408E20E}" type="presParOf" srcId="{CAD8DA7A-C423-4C5C-88F5-A3BFB7871488}" destId="{798C18A0-856D-41A1-9723-8A04C66ADD57}" srcOrd="0" destOrd="0" presId="urn:microsoft.com/office/officeart/2005/8/layout/process2"/>
    <dgm:cxn modelId="{EFFC4637-4B65-4AC7-A079-5386FC6871DD}" type="presParOf" srcId="{E09FC066-462E-4C04-B780-B7592DBA5DDC}" destId="{4502A7DD-24C3-4ED3-B874-E800612B4125}" srcOrd="2" destOrd="0" presId="urn:microsoft.com/office/officeart/2005/8/layout/process2"/>
    <dgm:cxn modelId="{DE9542AE-3B5F-4AA9-9373-E512CB1631F3}" type="presParOf" srcId="{E09FC066-462E-4C04-B780-B7592DBA5DDC}" destId="{3859521E-194D-429A-8251-2F0C7294DAFD}" srcOrd="3" destOrd="0" presId="urn:microsoft.com/office/officeart/2005/8/layout/process2"/>
    <dgm:cxn modelId="{8F6CF9B1-F0DC-497E-80DC-A95A00E3FDBF}" type="presParOf" srcId="{3859521E-194D-429A-8251-2F0C7294DAFD}" destId="{556C7BE9-FA69-44A1-8DB0-6D60ED0A4C15}" srcOrd="0" destOrd="0" presId="urn:microsoft.com/office/officeart/2005/8/layout/process2"/>
    <dgm:cxn modelId="{018287B2-C02D-4959-9B13-845BDE6E0278}" type="presParOf" srcId="{E09FC066-462E-4C04-B780-B7592DBA5DDC}" destId="{B49EC99E-98CF-438C-9301-77AFA6B8747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47EC332-5D0C-45BB-A39E-358B11CA3F9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85BAC9-B2C9-4B13-AF60-50A69BD7F5FE}">
      <dgm:prSet phldrT="[Текст]" custT="1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2000" dirty="0">
              <a:latin typeface="+mn-lt"/>
            </a:rPr>
            <a:t>Формулировка цели</a:t>
          </a:r>
        </a:p>
      </dgm:t>
    </dgm:pt>
    <dgm:pt modelId="{D00F2B47-77DB-41AE-9C06-A6198BDE1D1C}" type="parTrans" cxnId="{9B0C53B8-0903-45F5-B855-9F2E880E189C}">
      <dgm:prSet/>
      <dgm:spPr/>
      <dgm:t>
        <a:bodyPr/>
        <a:lstStyle/>
        <a:p>
          <a:endParaRPr lang="ru-RU"/>
        </a:p>
      </dgm:t>
    </dgm:pt>
    <dgm:pt modelId="{966CC34D-54E0-4E4B-A63B-DBB3E62EB861}" type="sibTrans" cxnId="{9B0C53B8-0903-45F5-B855-9F2E880E189C}">
      <dgm:prSet/>
      <dgm:spPr/>
      <dgm:t>
        <a:bodyPr/>
        <a:lstStyle/>
        <a:p>
          <a:endParaRPr lang="ru-RU"/>
        </a:p>
      </dgm:t>
    </dgm:pt>
    <dgm:pt modelId="{1234886F-C1C6-4CDB-9424-1A599DB86F6A}">
      <dgm:prSet phldrT="[Текст]" custT="1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2000" dirty="0">
              <a:latin typeface="+mn-lt"/>
            </a:rPr>
            <a:t>Критерии оценки</a:t>
          </a:r>
        </a:p>
      </dgm:t>
    </dgm:pt>
    <dgm:pt modelId="{51B57F1A-83BB-42F0-83B5-4A0F77E2FD11}" type="parTrans" cxnId="{98887F25-3AD2-4093-B017-30B3854784CD}">
      <dgm:prSet/>
      <dgm:spPr/>
      <dgm:t>
        <a:bodyPr/>
        <a:lstStyle/>
        <a:p>
          <a:endParaRPr lang="ru-RU"/>
        </a:p>
      </dgm:t>
    </dgm:pt>
    <dgm:pt modelId="{593C6DB5-D527-4F00-BE2F-0D6A1637B681}" type="sibTrans" cxnId="{98887F25-3AD2-4093-B017-30B3854784CD}">
      <dgm:prSet/>
      <dgm:spPr/>
      <dgm:t>
        <a:bodyPr/>
        <a:lstStyle/>
        <a:p>
          <a:endParaRPr lang="ru-RU"/>
        </a:p>
      </dgm:t>
    </dgm:pt>
    <dgm:pt modelId="{2FA78A91-B9F1-4C7C-B92E-5ED53A00A436}">
      <dgm:prSet phldrT="[Текст]" custT="1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2000" dirty="0">
              <a:latin typeface="+mn-lt"/>
            </a:rPr>
            <a:t>Достоверность </a:t>
          </a:r>
        </a:p>
      </dgm:t>
    </dgm:pt>
    <dgm:pt modelId="{895E91AF-4A43-47DF-B551-EB408A2D7FD7}" type="parTrans" cxnId="{34E167AB-435A-4A50-9529-067F0EEE790D}">
      <dgm:prSet/>
      <dgm:spPr/>
      <dgm:t>
        <a:bodyPr/>
        <a:lstStyle/>
        <a:p>
          <a:endParaRPr lang="ru-RU"/>
        </a:p>
      </dgm:t>
    </dgm:pt>
    <dgm:pt modelId="{ADABAB7E-B97F-4B99-BBA6-0B5A57D99806}" type="sibTrans" cxnId="{34E167AB-435A-4A50-9529-067F0EEE790D}">
      <dgm:prSet/>
      <dgm:spPr/>
      <dgm:t>
        <a:bodyPr/>
        <a:lstStyle/>
        <a:p>
          <a:endParaRPr lang="ru-RU"/>
        </a:p>
      </dgm:t>
    </dgm:pt>
    <dgm:pt modelId="{21A40227-6262-4A7E-9977-4A1F7981DEFB}" type="pres">
      <dgm:prSet presAssocID="{C47EC332-5D0C-45BB-A39E-358B11CA3F9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12F8FC-AB3F-4ECB-B455-4BA69E9FDFEB}" type="pres">
      <dgm:prSet presAssocID="{F285BAC9-B2C9-4B13-AF60-50A69BD7F5FE}" presName="parentLin" presStyleCnt="0"/>
      <dgm:spPr/>
    </dgm:pt>
    <dgm:pt modelId="{09E3A98A-B5BF-484F-9011-81AB5A25FFE6}" type="pres">
      <dgm:prSet presAssocID="{F285BAC9-B2C9-4B13-AF60-50A69BD7F5F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F68917A-BE96-45C5-A23D-D092EB1D5F91}" type="pres">
      <dgm:prSet presAssocID="{F285BAC9-B2C9-4B13-AF60-50A69BD7F5F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740815-7A08-4239-B501-3763AD838292}" type="pres">
      <dgm:prSet presAssocID="{F285BAC9-B2C9-4B13-AF60-50A69BD7F5FE}" presName="negativeSpace" presStyleCnt="0"/>
      <dgm:spPr/>
    </dgm:pt>
    <dgm:pt modelId="{11733906-46BD-45ED-BD9D-A08B7988384B}" type="pres">
      <dgm:prSet presAssocID="{F285BAC9-B2C9-4B13-AF60-50A69BD7F5FE}" presName="childText" presStyleLbl="conFgAcc1" presStyleIdx="0" presStyleCnt="3">
        <dgm:presLayoutVars>
          <dgm:bulletEnabled val="1"/>
        </dgm:presLayoutVars>
      </dgm:prSet>
      <dgm:spPr>
        <a:gradFill flip="none" rotWithShape="0">
          <a:gsLst>
            <a:gs pos="0">
              <a:srgbClr val="CCFFCC">
                <a:shade val="30000"/>
                <a:satMod val="115000"/>
              </a:srgbClr>
            </a:gs>
            <a:gs pos="50000">
              <a:srgbClr val="CCFFCC">
                <a:shade val="67500"/>
                <a:satMod val="115000"/>
              </a:srgbClr>
            </a:gs>
            <a:gs pos="100000">
              <a:srgbClr val="CCFFCC">
                <a:shade val="100000"/>
                <a:satMod val="115000"/>
              </a:srgbClr>
            </a:gs>
          </a:gsLst>
          <a:lin ang="16200000" scaled="1"/>
          <a:tileRect/>
        </a:gradFill>
      </dgm:spPr>
    </dgm:pt>
    <dgm:pt modelId="{4EDE75CB-3FC7-4675-B4E4-2E9E70C86EA7}" type="pres">
      <dgm:prSet presAssocID="{966CC34D-54E0-4E4B-A63B-DBB3E62EB861}" presName="spaceBetweenRectangles" presStyleCnt="0"/>
      <dgm:spPr/>
    </dgm:pt>
    <dgm:pt modelId="{D8E32A37-2AF6-4535-B136-0E27DFAF5A6B}" type="pres">
      <dgm:prSet presAssocID="{1234886F-C1C6-4CDB-9424-1A599DB86F6A}" presName="parentLin" presStyleCnt="0"/>
      <dgm:spPr/>
    </dgm:pt>
    <dgm:pt modelId="{F42D1F88-CA04-40EA-B988-BC396F35F1DB}" type="pres">
      <dgm:prSet presAssocID="{1234886F-C1C6-4CDB-9424-1A599DB86F6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ADAC9D5-A8B0-4992-BB32-818CE6DBD567}" type="pres">
      <dgm:prSet presAssocID="{1234886F-C1C6-4CDB-9424-1A599DB86F6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20BA02-5917-4441-A109-40D81BFB61C5}" type="pres">
      <dgm:prSet presAssocID="{1234886F-C1C6-4CDB-9424-1A599DB86F6A}" presName="negativeSpace" presStyleCnt="0"/>
      <dgm:spPr/>
    </dgm:pt>
    <dgm:pt modelId="{1741E6EA-D6E5-4FFE-B63F-B2BDF1178682}" type="pres">
      <dgm:prSet presAssocID="{1234886F-C1C6-4CDB-9424-1A599DB86F6A}" presName="childText" presStyleLbl="conFgAcc1" presStyleIdx="1" presStyleCnt="3">
        <dgm:presLayoutVars>
          <dgm:bulletEnabled val="1"/>
        </dgm:presLayoutVars>
      </dgm:prSet>
      <dgm:spPr>
        <a:gradFill flip="none" rotWithShape="0">
          <a:gsLst>
            <a:gs pos="0">
              <a:srgbClr val="CCFFCC">
                <a:shade val="30000"/>
                <a:satMod val="115000"/>
              </a:srgbClr>
            </a:gs>
            <a:gs pos="50000">
              <a:srgbClr val="CCFFCC">
                <a:shade val="67500"/>
                <a:satMod val="115000"/>
              </a:srgbClr>
            </a:gs>
            <a:gs pos="100000">
              <a:srgbClr val="CCFFCC">
                <a:shade val="100000"/>
                <a:satMod val="115000"/>
              </a:srgbClr>
            </a:gs>
          </a:gsLst>
          <a:lin ang="16200000" scaled="1"/>
          <a:tileRect/>
        </a:gradFill>
      </dgm:spPr>
    </dgm:pt>
    <dgm:pt modelId="{E25F733D-6C2B-4EF1-93DE-FCFE7D4DDA7C}" type="pres">
      <dgm:prSet presAssocID="{593C6DB5-D527-4F00-BE2F-0D6A1637B681}" presName="spaceBetweenRectangles" presStyleCnt="0"/>
      <dgm:spPr/>
    </dgm:pt>
    <dgm:pt modelId="{916DA91F-94D9-482A-A1E1-209A539CF10E}" type="pres">
      <dgm:prSet presAssocID="{2FA78A91-B9F1-4C7C-B92E-5ED53A00A436}" presName="parentLin" presStyleCnt="0"/>
      <dgm:spPr/>
    </dgm:pt>
    <dgm:pt modelId="{5B4A3F3A-C6CD-4966-8524-E297B8B61BEA}" type="pres">
      <dgm:prSet presAssocID="{2FA78A91-B9F1-4C7C-B92E-5ED53A00A43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67144EB-9B49-434B-95A1-A918B7649048}" type="pres">
      <dgm:prSet presAssocID="{2FA78A91-B9F1-4C7C-B92E-5ED53A00A43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6E2B8E-8A86-47B7-92D9-CD7E7B3EDFFE}" type="pres">
      <dgm:prSet presAssocID="{2FA78A91-B9F1-4C7C-B92E-5ED53A00A436}" presName="negativeSpace" presStyleCnt="0"/>
      <dgm:spPr/>
    </dgm:pt>
    <dgm:pt modelId="{34F5E5E3-CE0E-4182-B564-1248A41095C0}" type="pres">
      <dgm:prSet presAssocID="{2FA78A91-B9F1-4C7C-B92E-5ED53A00A436}" presName="childText" presStyleLbl="conFgAcc1" presStyleIdx="2" presStyleCnt="3">
        <dgm:presLayoutVars>
          <dgm:bulletEnabled val="1"/>
        </dgm:presLayoutVars>
      </dgm:prSet>
      <dgm:spPr>
        <a:gradFill flip="none" rotWithShape="0">
          <a:gsLst>
            <a:gs pos="0">
              <a:srgbClr val="CCFFCC">
                <a:shade val="30000"/>
                <a:satMod val="115000"/>
              </a:srgbClr>
            </a:gs>
            <a:gs pos="50000">
              <a:srgbClr val="CCFFCC">
                <a:shade val="67500"/>
                <a:satMod val="115000"/>
              </a:srgbClr>
            </a:gs>
            <a:gs pos="100000">
              <a:srgbClr val="CCFFCC">
                <a:shade val="100000"/>
                <a:satMod val="115000"/>
              </a:srgbClr>
            </a:gs>
          </a:gsLst>
          <a:lin ang="16200000" scaled="1"/>
          <a:tileRect/>
        </a:gradFill>
      </dgm:spPr>
    </dgm:pt>
  </dgm:ptLst>
  <dgm:cxnLst>
    <dgm:cxn modelId="{4343E562-091E-4A8B-B7B7-C7A531AD842B}" type="presOf" srcId="{F285BAC9-B2C9-4B13-AF60-50A69BD7F5FE}" destId="{09E3A98A-B5BF-484F-9011-81AB5A25FFE6}" srcOrd="0" destOrd="0" presId="urn:microsoft.com/office/officeart/2005/8/layout/list1"/>
    <dgm:cxn modelId="{9AAA1A64-EF2C-4E77-982E-FFE42AB30B1A}" type="presOf" srcId="{2FA78A91-B9F1-4C7C-B92E-5ED53A00A436}" destId="{C67144EB-9B49-434B-95A1-A918B7649048}" srcOrd="1" destOrd="0" presId="urn:microsoft.com/office/officeart/2005/8/layout/list1"/>
    <dgm:cxn modelId="{040C4754-D9AC-44B2-886E-3542A0A0E8EE}" type="presOf" srcId="{C47EC332-5D0C-45BB-A39E-358B11CA3F98}" destId="{21A40227-6262-4A7E-9977-4A1F7981DEFB}" srcOrd="0" destOrd="0" presId="urn:microsoft.com/office/officeart/2005/8/layout/list1"/>
    <dgm:cxn modelId="{53CF66DC-AF39-40A7-B883-5AEC2255C015}" type="presOf" srcId="{1234886F-C1C6-4CDB-9424-1A599DB86F6A}" destId="{8ADAC9D5-A8B0-4992-BB32-818CE6DBD567}" srcOrd="1" destOrd="0" presId="urn:microsoft.com/office/officeart/2005/8/layout/list1"/>
    <dgm:cxn modelId="{9B0C53B8-0903-45F5-B855-9F2E880E189C}" srcId="{C47EC332-5D0C-45BB-A39E-358B11CA3F98}" destId="{F285BAC9-B2C9-4B13-AF60-50A69BD7F5FE}" srcOrd="0" destOrd="0" parTransId="{D00F2B47-77DB-41AE-9C06-A6198BDE1D1C}" sibTransId="{966CC34D-54E0-4E4B-A63B-DBB3E62EB861}"/>
    <dgm:cxn modelId="{37E2291B-2BBC-42F6-A2F8-0ED575EE5F04}" type="presOf" srcId="{2FA78A91-B9F1-4C7C-B92E-5ED53A00A436}" destId="{5B4A3F3A-C6CD-4966-8524-E297B8B61BEA}" srcOrd="0" destOrd="0" presId="urn:microsoft.com/office/officeart/2005/8/layout/list1"/>
    <dgm:cxn modelId="{ADCE5BFE-4778-43A6-B231-34CB10EB6A0F}" type="presOf" srcId="{1234886F-C1C6-4CDB-9424-1A599DB86F6A}" destId="{F42D1F88-CA04-40EA-B988-BC396F35F1DB}" srcOrd="0" destOrd="0" presId="urn:microsoft.com/office/officeart/2005/8/layout/list1"/>
    <dgm:cxn modelId="{88D139B4-338F-49FD-8F95-A30F189A76F8}" type="presOf" srcId="{F285BAC9-B2C9-4B13-AF60-50A69BD7F5FE}" destId="{0F68917A-BE96-45C5-A23D-D092EB1D5F91}" srcOrd="1" destOrd="0" presId="urn:microsoft.com/office/officeart/2005/8/layout/list1"/>
    <dgm:cxn modelId="{98887F25-3AD2-4093-B017-30B3854784CD}" srcId="{C47EC332-5D0C-45BB-A39E-358B11CA3F98}" destId="{1234886F-C1C6-4CDB-9424-1A599DB86F6A}" srcOrd="1" destOrd="0" parTransId="{51B57F1A-83BB-42F0-83B5-4A0F77E2FD11}" sibTransId="{593C6DB5-D527-4F00-BE2F-0D6A1637B681}"/>
    <dgm:cxn modelId="{34E167AB-435A-4A50-9529-067F0EEE790D}" srcId="{C47EC332-5D0C-45BB-A39E-358B11CA3F98}" destId="{2FA78A91-B9F1-4C7C-B92E-5ED53A00A436}" srcOrd="2" destOrd="0" parTransId="{895E91AF-4A43-47DF-B551-EB408A2D7FD7}" sibTransId="{ADABAB7E-B97F-4B99-BBA6-0B5A57D99806}"/>
    <dgm:cxn modelId="{ECA81083-7FFA-4D64-8EC7-C6CB8F70F038}" type="presParOf" srcId="{21A40227-6262-4A7E-9977-4A1F7981DEFB}" destId="{8012F8FC-AB3F-4ECB-B455-4BA69E9FDFEB}" srcOrd="0" destOrd="0" presId="urn:microsoft.com/office/officeart/2005/8/layout/list1"/>
    <dgm:cxn modelId="{C73BFD76-C3D4-4687-9332-033D59615A61}" type="presParOf" srcId="{8012F8FC-AB3F-4ECB-B455-4BA69E9FDFEB}" destId="{09E3A98A-B5BF-484F-9011-81AB5A25FFE6}" srcOrd="0" destOrd="0" presId="urn:microsoft.com/office/officeart/2005/8/layout/list1"/>
    <dgm:cxn modelId="{D8503EE5-C6F1-457F-A8DE-3AEDFFFFC9F6}" type="presParOf" srcId="{8012F8FC-AB3F-4ECB-B455-4BA69E9FDFEB}" destId="{0F68917A-BE96-45C5-A23D-D092EB1D5F91}" srcOrd="1" destOrd="0" presId="urn:microsoft.com/office/officeart/2005/8/layout/list1"/>
    <dgm:cxn modelId="{C553F92A-5220-4B6D-A500-CE10D8191EA3}" type="presParOf" srcId="{21A40227-6262-4A7E-9977-4A1F7981DEFB}" destId="{99740815-7A08-4239-B501-3763AD838292}" srcOrd="1" destOrd="0" presId="urn:microsoft.com/office/officeart/2005/8/layout/list1"/>
    <dgm:cxn modelId="{A5328502-3842-4B3E-BAAA-231059C9C766}" type="presParOf" srcId="{21A40227-6262-4A7E-9977-4A1F7981DEFB}" destId="{11733906-46BD-45ED-BD9D-A08B7988384B}" srcOrd="2" destOrd="0" presId="urn:microsoft.com/office/officeart/2005/8/layout/list1"/>
    <dgm:cxn modelId="{520386C4-B174-4B5E-B144-613757BA3AEF}" type="presParOf" srcId="{21A40227-6262-4A7E-9977-4A1F7981DEFB}" destId="{4EDE75CB-3FC7-4675-B4E4-2E9E70C86EA7}" srcOrd="3" destOrd="0" presId="urn:microsoft.com/office/officeart/2005/8/layout/list1"/>
    <dgm:cxn modelId="{B4488BED-B1C7-4D43-9186-1F3C54D3BEF7}" type="presParOf" srcId="{21A40227-6262-4A7E-9977-4A1F7981DEFB}" destId="{D8E32A37-2AF6-4535-B136-0E27DFAF5A6B}" srcOrd="4" destOrd="0" presId="urn:microsoft.com/office/officeart/2005/8/layout/list1"/>
    <dgm:cxn modelId="{F28F2B0D-0D94-4F11-80DA-57446F1387D7}" type="presParOf" srcId="{D8E32A37-2AF6-4535-B136-0E27DFAF5A6B}" destId="{F42D1F88-CA04-40EA-B988-BC396F35F1DB}" srcOrd="0" destOrd="0" presId="urn:microsoft.com/office/officeart/2005/8/layout/list1"/>
    <dgm:cxn modelId="{73024E6B-97BD-4E59-8144-99CD22FD2147}" type="presParOf" srcId="{D8E32A37-2AF6-4535-B136-0E27DFAF5A6B}" destId="{8ADAC9D5-A8B0-4992-BB32-818CE6DBD567}" srcOrd="1" destOrd="0" presId="urn:microsoft.com/office/officeart/2005/8/layout/list1"/>
    <dgm:cxn modelId="{1E84CC10-1BAC-451D-8CDA-CE6C60250DF1}" type="presParOf" srcId="{21A40227-6262-4A7E-9977-4A1F7981DEFB}" destId="{D620BA02-5917-4441-A109-40D81BFB61C5}" srcOrd="5" destOrd="0" presId="urn:microsoft.com/office/officeart/2005/8/layout/list1"/>
    <dgm:cxn modelId="{AC460AD5-AEB8-4608-BFC2-554D6710BE03}" type="presParOf" srcId="{21A40227-6262-4A7E-9977-4A1F7981DEFB}" destId="{1741E6EA-D6E5-4FFE-B63F-B2BDF1178682}" srcOrd="6" destOrd="0" presId="urn:microsoft.com/office/officeart/2005/8/layout/list1"/>
    <dgm:cxn modelId="{54E1F8A6-49E3-464F-A933-5BB8D965CCDF}" type="presParOf" srcId="{21A40227-6262-4A7E-9977-4A1F7981DEFB}" destId="{E25F733D-6C2B-4EF1-93DE-FCFE7D4DDA7C}" srcOrd="7" destOrd="0" presId="urn:microsoft.com/office/officeart/2005/8/layout/list1"/>
    <dgm:cxn modelId="{FD8EF58B-A8CD-401F-95BB-048A70FC80E1}" type="presParOf" srcId="{21A40227-6262-4A7E-9977-4A1F7981DEFB}" destId="{916DA91F-94D9-482A-A1E1-209A539CF10E}" srcOrd="8" destOrd="0" presId="urn:microsoft.com/office/officeart/2005/8/layout/list1"/>
    <dgm:cxn modelId="{BD7EF706-BDFA-481D-9D0D-085BF4ECF5D1}" type="presParOf" srcId="{916DA91F-94D9-482A-A1E1-209A539CF10E}" destId="{5B4A3F3A-C6CD-4966-8524-E297B8B61BEA}" srcOrd="0" destOrd="0" presId="urn:microsoft.com/office/officeart/2005/8/layout/list1"/>
    <dgm:cxn modelId="{DF4589A4-4F86-4E6D-BAE7-8ECE42772FAD}" type="presParOf" srcId="{916DA91F-94D9-482A-A1E1-209A539CF10E}" destId="{C67144EB-9B49-434B-95A1-A918B7649048}" srcOrd="1" destOrd="0" presId="urn:microsoft.com/office/officeart/2005/8/layout/list1"/>
    <dgm:cxn modelId="{1AA78357-3AE9-4BDE-81ED-275B8113DD97}" type="presParOf" srcId="{21A40227-6262-4A7E-9977-4A1F7981DEFB}" destId="{006E2B8E-8A86-47B7-92D9-CD7E7B3EDFFE}" srcOrd="9" destOrd="0" presId="urn:microsoft.com/office/officeart/2005/8/layout/list1"/>
    <dgm:cxn modelId="{79091BBD-BB16-4410-8726-56C44FC1ED4B}" type="presParOf" srcId="{21A40227-6262-4A7E-9977-4A1F7981DEFB}" destId="{34F5E5E3-CE0E-4182-B564-1248A41095C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769B16D-5C3A-48FA-9F3D-1952A529D47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C10C7D-D96B-47A3-8003-FD272B6EA5E3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altLang="ko-KR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Batang" pitchFamily="18" charset="-127"/>
            </a:rPr>
            <a:t>Рабочий Портфолио</a:t>
          </a:r>
          <a:r>
            <a:rPr kumimoji="0" lang="ru-RU" altLang="ko-K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Batang" pitchFamily="18" charset="-127"/>
            </a:rPr>
            <a:t> </a:t>
          </a:r>
          <a:endParaRPr lang="ru-RU" dirty="0">
            <a:solidFill>
              <a:schemeClr val="bg1"/>
            </a:solidFill>
          </a:endParaRPr>
        </a:p>
      </dgm:t>
    </dgm:pt>
    <dgm:pt modelId="{75FB38F9-B318-4685-B453-AF3C07438425}" type="parTrans" cxnId="{A1B3C830-D23E-4024-B480-45EB99A3E9B6}">
      <dgm:prSet/>
      <dgm:spPr/>
      <dgm:t>
        <a:bodyPr/>
        <a:lstStyle/>
        <a:p>
          <a:endParaRPr lang="ru-RU"/>
        </a:p>
      </dgm:t>
    </dgm:pt>
    <dgm:pt modelId="{68F04291-8769-4F4D-90B8-5B89830B418F}" type="sibTrans" cxnId="{A1B3C830-D23E-4024-B480-45EB99A3E9B6}">
      <dgm:prSet/>
      <dgm:spPr/>
      <dgm:t>
        <a:bodyPr/>
        <a:lstStyle/>
        <a:p>
          <a:endParaRPr lang="ru-RU"/>
        </a:p>
      </dgm:t>
    </dgm:pt>
    <dgm:pt modelId="{605B6670-470F-41FD-BAB5-B4562479996D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altLang="ko-KR" sz="1800" b="0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(Цифровая идентичность): собрание, цифровой архив, склад экспонатов, личной информации, рефлексивный журнал</a:t>
          </a:r>
        </a:p>
      </dgm:t>
    </dgm:pt>
    <dgm:pt modelId="{AB859FAD-1C2A-4A88-B07F-B27911939CA3}" type="parTrans" cxnId="{9893630A-AE66-4C2A-A131-8CC41F32432C}">
      <dgm:prSet/>
      <dgm:spPr/>
      <dgm:t>
        <a:bodyPr/>
        <a:lstStyle/>
        <a:p>
          <a:endParaRPr lang="ru-RU"/>
        </a:p>
      </dgm:t>
    </dgm:pt>
    <dgm:pt modelId="{15896C85-A75D-4076-8829-16574876BA8E}" type="sibTrans" cxnId="{9893630A-AE66-4C2A-A131-8CC41F32432C}">
      <dgm:prSet/>
      <dgm:spPr/>
      <dgm:t>
        <a:bodyPr/>
        <a:lstStyle/>
        <a:p>
          <a:endParaRPr lang="ru-RU"/>
        </a:p>
      </dgm:t>
    </dgm:pt>
    <dgm:pt modelId="{78AFC165-0A47-4A62-8238-FCF2D7E831F9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altLang="ko-KR" sz="1800" b="0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Это процессуальная концептуальная линия электронного Портфолио</a:t>
          </a:r>
          <a:r>
            <a:rPr kumimoji="0" lang="en-US" altLang="ko-KR" sz="1800" b="0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 </a:t>
          </a:r>
          <a:r>
            <a:rPr kumimoji="0" lang="ru-RU" altLang="ko-KR" sz="1800" b="0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(Портфолио – </a:t>
          </a:r>
          <a:r>
            <a:rPr kumimoji="0" lang="ru-RU" altLang="ko-KR" sz="1800" b="1" i="1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процесс</a:t>
          </a:r>
          <a:r>
            <a:rPr kumimoji="0" lang="ru-RU" altLang="ko-KR" sz="1800" b="0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)</a:t>
          </a:r>
          <a:endParaRPr lang="ru-RU" sz="1800" b="0" i="0" dirty="0">
            <a:solidFill>
              <a:srgbClr val="FFFFCC"/>
            </a:solidFill>
          </a:endParaRPr>
        </a:p>
      </dgm:t>
    </dgm:pt>
    <dgm:pt modelId="{42F1E4BF-402E-4F4E-8344-D45B3AA0561E}" type="parTrans" cxnId="{F4FFF545-BD21-4369-9FFB-122953943F6B}">
      <dgm:prSet/>
      <dgm:spPr/>
      <dgm:t>
        <a:bodyPr/>
        <a:lstStyle/>
        <a:p>
          <a:endParaRPr lang="ru-RU"/>
        </a:p>
      </dgm:t>
    </dgm:pt>
    <dgm:pt modelId="{780D2751-73DE-4BC4-9CB9-A2237477AD52}" type="sibTrans" cxnId="{F4FFF545-BD21-4369-9FFB-122953943F6B}">
      <dgm:prSet/>
      <dgm:spPr/>
      <dgm:t>
        <a:bodyPr/>
        <a:lstStyle/>
        <a:p>
          <a:endParaRPr lang="ru-RU"/>
        </a:p>
      </dgm:t>
    </dgm:pt>
    <dgm:pt modelId="{2996F27F-2C3D-497A-BCF8-B53152E95AFD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altLang="ko-KR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Batang" pitchFamily="18" charset="-127"/>
            </a:rPr>
            <a:t>Презентационный Портфолио</a:t>
          </a:r>
          <a:endParaRPr lang="ru-RU" dirty="0">
            <a:solidFill>
              <a:schemeClr val="bg1"/>
            </a:solidFill>
          </a:endParaRPr>
        </a:p>
      </dgm:t>
    </dgm:pt>
    <dgm:pt modelId="{9FCCF211-C127-4DF9-900C-5AF0E9F7B84D}" type="parTrans" cxnId="{3326F5F2-4BA0-453A-ACD0-C7626F0ABF1C}">
      <dgm:prSet/>
      <dgm:spPr/>
      <dgm:t>
        <a:bodyPr/>
        <a:lstStyle/>
        <a:p>
          <a:endParaRPr lang="ru-RU"/>
        </a:p>
      </dgm:t>
    </dgm:pt>
    <dgm:pt modelId="{FD2290E6-E97E-4CB2-8789-7DD20324544D}" type="sibTrans" cxnId="{3326F5F2-4BA0-453A-ACD0-C7626F0ABF1C}">
      <dgm:prSet/>
      <dgm:spPr/>
      <dgm:t>
        <a:bodyPr/>
        <a:lstStyle/>
        <a:p>
          <a:endParaRPr lang="ru-RU"/>
        </a:p>
      </dgm:t>
    </dgm:pt>
    <dgm:pt modelId="{5D5BAA0A-7850-4EF8-AEBC-3573FFEC09AE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182563" indent="-182563" defTabSz="80010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kumimoji="0" lang="ru-RU" altLang="ko-KR" sz="1800" b="0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История или Рассказ, который повествуется разработчиком Портфолио с различных точек зрения (публике и отдельным индивидам) и презентациями различной аудитории (с различным доступом), для различных целей</a:t>
          </a:r>
          <a:endParaRPr lang="ru-RU" dirty="0">
            <a:solidFill>
              <a:srgbClr val="FFFFCC"/>
            </a:solidFill>
          </a:endParaRPr>
        </a:p>
      </dgm:t>
    </dgm:pt>
    <dgm:pt modelId="{551898D4-DE75-4E6D-A8DB-748F0ED3EB0A}" type="parTrans" cxnId="{C5C9ADDA-E6FB-4F7C-8A3F-97D88E1DAD60}">
      <dgm:prSet/>
      <dgm:spPr/>
      <dgm:t>
        <a:bodyPr/>
        <a:lstStyle/>
        <a:p>
          <a:endParaRPr lang="ru-RU"/>
        </a:p>
      </dgm:t>
    </dgm:pt>
    <dgm:pt modelId="{F2F66550-3B11-4136-844B-0E4E53881F26}" type="sibTrans" cxnId="{C5C9ADDA-E6FB-4F7C-8A3F-97D88E1DAD60}">
      <dgm:prSet/>
      <dgm:spPr/>
      <dgm:t>
        <a:bodyPr/>
        <a:lstStyle/>
        <a:p>
          <a:endParaRPr lang="ru-RU"/>
        </a:p>
      </dgm:t>
    </dgm:pt>
    <dgm:pt modelId="{2553C0CF-4A66-4D34-B866-343622BC4041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182563" marR="0" lvl="0" indent="-182563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altLang="ko-KR" sz="1800" b="0" i="0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В этой концептуальной линии электронный Портфолио рассматривается как </a:t>
          </a:r>
          <a:r>
            <a:rPr kumimoji="0" lang="ru-RU" altLang="ko-KR" sz="1800" b="1" i="1" u="none" strike="noStrike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продукт</a:t>
          </a:r>
          <a:endParaRPr lang="ru-RU" sz="2900" dirty="0">
            <a:solidFill>
              <a:srgbClr val="FFFFCC"/>
            </a:solidFill>
          </a:endParaRPr>
        </a:p>
      </dgm:t>
    </dgm:pt>
    <dgm:pt modelId="{B0C56E88-BB8D-4BE0-8958-958CE21D745C}" type="parTrans" cxnId="{CCF7DB39-ED96-44AB-941C-2ABDAB50C4FD}">
      <dgm:prSet/>
      <dgm:spPr/>
      <dgm:t>
        <a:bodyPr/>
        <a:lstStyle/>
        <a:p>
          <a:endParaRPr lang="ru-RU"/>
        </a:p>
      </dgm:t>
    </dgm:pt>
    <dgm:pt modelId="{C894FB25-0723-48B4-A882-114F03D5E881}" type="sibTrans" cxnId="{CCF7DB39-ED96-44AB-941C-2ABDAB50C4FD}">
      <dgm:prSet/>
      <dgm:spPr/>
      <dgm:t>
        <a:bodyPr/>
        <a:lstStyle/>
        <a:p>
          <a:endParaRPr lang="ru-RU"/>
        </a:p>
      </dgm:t>
    </dgm:pt>
    <dgm:pt modelId="{7BABB417-5FA9-4BAB-B04F-FCF6B2C92A0A}" type="pres">
      <dgm:prSet presAssocID="{7769B16D-5C3A-48FA-9F3D-1952A529D4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8A924F-2316-4E68-AAD8-61C3CA10CC43}" type="pres">
      <dgm:prSet presAssocID="{1CC10C7D-D96B-47A3-8003-FD272B6EA5E3}" presName="linNode" presStyleCnt="0"/>
      <dgm:spPr/>
    </dgm:pt>
    <dgm:pt modelId="{55A2D307-DF0F-45BA-A97E-0553AA8BD6DE}" type="pres">
      <dgm:prSet presAssocID="{1CC10C7D-D96B-47A3-8003-FD272B6EA5E3}" presName="parentText" presStyleLbl="node1" presStyleIdx="0" presStyleCnt="2" custScaleX="80669" custScaleY="365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48DBC-D493-4F33-A72A-9670736DA165}" type="pres">
      <dgm:prSet presAssocID="{1CC10C7D-D96B-47A3-8003-FD272B6EA5E3}" presName="descendantText" presStyleLbl="alignAccFollowNode1" presStyleIdx="0" presStyleCnt="2" custScaleX="103252" custScaleY="46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79A2D-FD8D-4EEA-A09D-DF54F7C0691B}" type="pres">
      <dgm:prSet presAssocID="{68F04291-8769-4F4D-90B8-5B89830B418F}" presName="sp" presStyleCnt="0"/>
      <dgm:spPr/>
    </dgm:pt>
    <dgm:pt modelId="{1522A072-42D1-4611-B1E3-05DB7D463399}" type="pres">
      <dgm:prSet presAssocID="{2996F27F-2C3D-497A-BCF8-B53152E95AFD}" presName="linNode" presStyleCnt="0"/>
      <dgm:spPr/>
    </dgm:pt>
    <dgm:pt modelId="{9B87D898-6F6F-4490-BFF8-4F9688E75038}" type="pres">
      <dgm:prSet presAssocID="{2996F27F-2C3D-497A-BCF8-B53152E95AFD}" presName="parentText" presStyleLbl="node1" presStyleIdx="1" presStyleCnt="2" custScaleX="80669" custScaleY="463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3F872-16AA-4567-A6DE-FE823BAFCA94}" type="pres">
      <dgm:prSet presAssocID="{2996F27F-2C3D-497A-BCF8-B53152E95AFD}" presName="descendantText" presStyleLbl="alignAccFollowNode1" presStyleIdx="1" presStyleCnt="2" custScaleX="105082" custScaleY="64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D44A5C-6458-4B8E-986B-412929EB9CA4}" type="presOf" srcId="{2553C0CF-4A66-4D34-B866-343622BC4041}" destId="{1103F872-16AA-4567-A6DE-FE823BAFCA94}" srcOrd="0" destOrd="1" presId="urn:microsoft.com/office/officeart/2005/8/layout/vList5"/>
    <dgm:cxn modelId="{CCF7DB39-ED96-44AB-941C-2ABDAB50C4FD}" srcId="{2996F27F-2C3D-497A-BCF8-B53152E95AFD}" destId="{2553C0CF-4A66-4D34-B866-343622BC4041}" srcOrd="1" destOrd="0" parTransId="{B0C56E88-BB8D-4BE0-8958-958CE21D745C}" sibTransId="{C894FB25-0723-48B4-A882-114F03D5E881}"/>
    <dgm:cxn modelId="{F4FFF545-BD21-4369-9FFB-122953943F6B}" srcId="{1CC10C7D-D96B-47A3-8003-FD272B6EA5E3}" destId="{78AFC165-0A47-4A62-8238-FCF2D7E831F9}" srcOrd="1" destOrd="0" parTransId="{42F1E4BF-402E-4F4E-8344-D45B3AA0561E}" sibTransId="{780D2751-73DE-4BC4-9CB9-A2237477AD52}"/>
    <dgm:cxn modelId="{3F79BA6B-57DC-4607-AC95-A4D85467EA23}" type="presOf" srcId="{2996F27F-2C3D-497A-BCF8-B53152E95AFD}" destId="{9B87D898-6F6F-4490-BFF8-4F9688E75038}" srcOrd="0" destOrd="0" presId="urn:microsoft.com/office/officeart/2005/8/layout/vList5"/>
    <dgm:cxn modelId="{3326F5F2-4BA0-453A-ACD0-C7626F0ABF1C}" srcId="{7769B16D-5C3A-48FA-9F3D-1952A529D476}" destId="{2996F27F-2C3D-497A-BCF8-B53152E95AFD}" srcOrd="1" destOrd="0" parTransId="{9FCCF211-C127-4DF9-900C-5AF0E9F7B84D}" sibTransId="{FD2290E6-E97E-4CB2-8789-7DD20324544D}"/>
    <dgm:cxn modelId="{A1B3C830-D23E-4024-B480-45EB99A3E9B6}" srcId="{7769B16D-5C3A-48FA-9F3D-1952A529D476}" destId="{1CC10C7D-D96B-47A3-8003-FD272B6EA5E3}" srcOrd="0" destOrd="0" parTransId="{75FB38F9-B318-4685-B453-AF3C07438425}" sibTransId="{68F04291-8769-4F4D-90B8-5B89830B418F}"/>
    <dgm:cxn modelId="{9893630A-AE66-4C2A-A131-8CC41F32432C}" srcId="{1CC10C7D-D96B-47A3-8003-FD272B6EA5E3}" destId="{605B6670-470F-41FD-BAB5-B4562479996D}" srcOrd="0" destOrd="0" parTransId="{AB859FAD-1C2A-4A88-B07F-B27911939CA3}" sibTransId="{15896C85-A75D-4076-8829-16574876BA8E}"/>
    <dgm:cxn modelId="{E33F6B78-E2D2-49CF-A633-595EFC38D91A}" type="presOf" srcId="{7769B16D-5C3A-48FA-9F3D-1952A529D476}" destId="{7BABB417-5FA9-4BAB-B04F-FCF6B2C92A0A}" srcOrd="0" destOrd="0" presId="urn:microsoft.com/office/officeart/2005/8/layout/vList5"/>
    <dgm:cxn modelId="{9A6494ED-5F9C-4EDA-B1EF-33F6B68E16DB}" type="presOf" srcId="{1CC10C7D-D96B-47A3-8003-FD272B6EA5E3}" destId="{55A2D307-DF0F-45BA-A97E-0553AA8BD6DE}" srcOrd="0" destOrd="0" presId="urn:microsoft.com/office/officeart/2005/8/layout/vList5"/>
    <dgm:cxn modelId="{FBC86B43-E9EF-4041-BFA6-D34BAB3DCD11}" type="presOf" srcId="{78AFC165-0A47-4A62-8238-FCF2D7E831F9}" destId="{B5248DBC-D493-4F33-A72A-9670736DA165}" srcOrd="0" destOrd="1" presId="urn:microsoft.com/office/officeart/2005/8/layout/vList5"/>
    <dgm:cxn modelId="{08825B29-304B-4B4D-81B9-1B5E8DA6F2D3}" type="presOf" srcId="{5D5BAA0A-7850-4EF8-AEBC-3573FFEC09AE}" destId="{1103F872-16AA-4567-A6DE-FE823BAFCA94}" srcOrd="0" destOrd="0" presId="urn:microsoft.com/office/officeart/2005/8/layout/vList5"/>
    <dgm:cxn modelId="{C5C9ADDA-E6FB-4F7C-8A3F-97D88E1DAD60}" srcId="{2996F27F-2C3D-497A-BCF8-B53152E95AFD}" destId="{5D5BAA0A-7850-4EF8-AEBC-3573FFEC09AE}" srcOrd="0" destOrd="0" parTransId="{551898D4-DE75-4E6D-A8DB-748F0ED3EB0A}" sibTransId="{F2F66550-3B11-4136-844B-0E4E53881F26}"/>
    <dgm:cxn modelId="{288649A2-6315-4414-B4DB-ECE39DEE42F0}" type="presOf" srcId="{605B6670-470F-41FD-BAB5-B4562479996D}" destId="{B5248DBC-D493-4F33-A72A-9670736DA165}" srcOrd="0" destOrd="0" presId="urn:microsoft.com/office/officeart/2005/8/layout/vList5"/>
    <dgm:cxn modelId="{8A188C01-21EB-4E6F-93AD-13429FB4FB5B}" type="presParOf" srcId="{7BABB417-5FA9-4BAB-B04F-FCF6B2C92A0A}" destId="{818A924F-2316-4E68-AAD8-61C3CA10CC43}" srcOrd="0" destOrd="0" presId="urn:microsoft.com/office/officeart/2005/8/layout/vList5"/>
    <dgm:cxn modelId="{1080036B-EF85-4AF8-8AD1-106C89AF28B5}" type="presParOf" srcId="{818A924F-2316-4E68-AAD8-61C3CA10CC43}" destId="{55A2D307-DF0F-45BA-A97E-0553AA8BD6DE}" srcOrd="0" destOrd="0" presId="urn:microsoft.com/office/officeart/2005/8/layout/vList5"/>
    <dgm:cxn modelId="{A216287B-BC2F-4927-856A-9C51096F7BC7}" type="presParOf" srcId="{818A924F-2316-4E68-AAD8-61C3CA10CC43}" destId="{B5248DBC-D493-4F33-A72A-9670736DA165}" srcOrd="1" destOrd="0" presId="urn:microsoft.com/office/officeart/2005/8/layout/vList5"/>
    <dgm:cxn modelId="{DACD06E2-0DC7-469F-8933-215E36DBEEC4}" type="presParOf" srcId="{7BABB417-5FA9-4BAB-B04F-FCF6B2C92A0A}" destId="{24379A2D-FD8D-4EEA-A09D-DF54F7C0691B}" srcOrd="1" destOrd="0" presId="urn:microsoft.com/office/officeart/2005/8/layout/vList5"/>
    <dgm:cxn modelId="{428C201A-28C0-4A4A-8CFB-04262A55F533}" type="presParOf" srcId="{7BABB417-5FA9-4BAB-B04F-FCF6B2C92A0A}" destId="{1522A072-42D1-4611-B1E3-05DB7D463399}" srcOrd="2" destOrd="0" presId="urn:microsoft.com/office/officeart/2005/8/layout/vList5"/>
    <dgm:cxn modelId="{6F721DDF-1AE1-4589-9BD4-B99C08480B96}" type="presParOf" srcId="{1522A072-42D1-4611-B1E3-05DB7D463399}" destId="{9B87D898-6F6F-4490-BFF8-4F9688E75038}" srcOrd="0" destOrd="0" presId="urn:microsoft.com/office/officeart/2005/8/layout/vList5"/>
    <dgm:cxn modelId="{4F9F5334-6F8C-48D9-A899-CEDF1EFC17F6}" type="presParOf" srcId="{1522A072-42D1-4611-B1E3-05DB7D463399}" destId="{1103F872-16AA-4567-A6DE-FE823BAFCA9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477F6F-B3FC-4E86-8C2E-BA35F89D7DCD}">
      <dsp:nvSpPr>
        <dsp:cNvPr id="0" name=""/>
        <dsp:cNvSpPr/>
      </dsp:nvSpPr>
      <dsp:spPr>
        <a:xfrm>
          <a:off x="0" y="288501"/>
          <a:ext cx="2647301" cy="8569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0" i="0" u="none" strike="noStrike" kern="1200" cap="none" normalizeH="0" baseline="0" dirty="0">
              <a:ln/>
              <a:effectLst/>
              <a:latin typeface="Arial" pitchFamily="34" charset="0"/>
              <a:ea typeface="Times New Roman" pitchFamily="18" charset="0"/>
            </a:rPr>
            <a:t>Электронное обучение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0" i="0" u="none" strike="noStrike" kern="1200" cap="none" normalizeH="0" baseline="0" dirty="0">
              <a:ln/>
              <a:effectLst/>
              <a:latin typeface="Arial" pitchFamily="34" charset="0"/>
              <a:ea typeface="Times New Roman" pitchFamily="18" charset="0"/>
            </a:rPr>
            <a:t>предполагает</a:t>
          </a:r>
          <a:endParaRPr lang="ru-RU" kern="1200" dirty="0"/>
        </a:p>
      </dsp:txBody>
      <dsp:txXfrm>
        <a:off x="0" y="288501"/>
        <a:ext cx="2647301" cy="856926"/>
      </dsp:txXfrm>
    </dsp:sp>
    <dsp:sp modelId="{1047A9D8-770C-4669-AC90-92BC12B2A878}">
      <dsp:nvSpPr>
        <dsp:cNvPr id="0" name=""/>
        <dsp:cNvSpPr/>
      </dsp:nvSpPr>
      <dsp:spPr>
        <a:xfrm>
          <a:off x="264730" y="1145428"/>
          <a:ext cx="265177" cy="6418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1822"/>
              </a:lnTo>
              <a:lnTo>
                <a:pt x="265177" y="64182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28D75C-6F3B-4E5C-8054-B9050D0C7543}">
      <dsp:nvSpPr>
        <dsp:cNvPr id="0" name=""/>
        <dsp:cNvSpPr/>
      </dsp:nvSpPr>
      <dsp:spPr>
        <a:xfrm>
          <a:off x="529907" y="1299627"/>
          <a:ext cx="1925677" cy="975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0" i="0" u="none" strike="noStrike" kern="1200" cap="none" normalizeH="0" baseline="0" dirty="0">
              <a:ln/>
              <a:effectLst/>
              <a:latin typeface="Arial" pitchFamily="34" charset="0"/>
              <a:ea typeface="Times New Roman" pitchFamily="18" charset="0"/>
            </a:rPr>
            <a:t>использование учебного материала </a:t>
          </a:r>
          <a:endParaRPr lang="ru-RU" kern="1200" dirty="0"/>
        </a:p>
      </dsp:txBody>
      <dsp:txXfrm>
        <a:off x="529907" y="1299627"/>
        <a:ext cx="1925677" cy="975247"/>
      </dsp:txXfrm>
    </dsp:sp>
    <dsp:sp modelId="{F494F302-456A-4EFD-9C05-9388D0D1449A}">
      <dsp:nvSpPr>
        <dsp:cNvPr id="0" name=""/>
        <dsp:cNvSpPr/>
      </dsp:nvSpPr>
      <dsp:spPr>
        <a:xfrm>
          <a:off x="264730" y="1145428"/>
          <a:ext cx="265177" cy="1884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4997"/>
              </a:lnTo>
              <a:lnTo>
                <a:pt x="265177" y="18849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A272C7-48C7-4168-9B24-151FB1CF1CA4}">
      <dsp:nvSpPr>
        <dsp:cNvPr id="0" name=""/>
        <dsp:cNvSpPr/>
      </dsp:nvSpPr>
      <dsp:spPr>
        <a:xfrm>
          <a:off x="529907" y="2428652"/>
          <a:ext cx="2184257" cy="120354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0" i="0" u="none" strike="noStrike" kern="1200" cap="none" normalizeH="0" baseline="0" dirty="0">
              <a:ln/>
              <a:effectLst/>
              <a:latin typeface="Arial" pitchFamily="34" charset="0"/>
              <a:ea typeface="Times New Roman" pitchFamily="18" charset="0"/>
            </a:rPr>
            <a:t>обязательное общение студента и преподавателя через Интернет </a:t>
          </a:r>
          <a:endParaRPr lang="ru-RU" sz="1800" kern="1200" dirty="0"/>
        </a:p>
      </dsp:txBody>
      <dsp:txXfrm>
        <a:off x="529907" y="2428652"/>
        <a:ext cx="2184257" cy="1203548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104895-B4C5-4659-AA00-48EE4D8AAC0C}">
      <dsp:nvSpPr>
        <dsp:cNvPr id="0" name=""/>
        <dsp:cNvSpPr/>
      </dsp:nvSpPr>
      <dsp:spPr>
        <a:xfrm>
          <a:off x="726780" y="273879"/>
          <a:ext cx="5157066" cy="4399251"/>
        </a:xfrm>
        <a:prstGeom prst="pie">
          <a:avLst>
            <a:gd name="adj1" fmla="val 16200000"/>
            <a:gd name="adj2" fmla="val 180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rgbClr val="FFFFCC"/>
              </a:solidFill>
            </a:rPr>
            <a:t>цифровые архивы (содержат материалы, подтверждающие достижения)</a:t>
          </a:r>
        </a:p>
      </dsp:txBody>
      <dsp:txXfrm>
        <a:off x="3444677" y="1206101"/>
        <a:ext cx="1841809" cy="1309301"/>
      </dsp:txXfrm>
    </dsp:sp>
    <dsp:sp modelId="{3B546F40-2AC0-48EC-9053-BAF6084B8C90}">
      <dsp:nvSpPr>
        <dsp:cNvPr id="0" name=""/>
        <dsp:cNvSpPr/>
      </dsp:nvSpPr>
      <dsp:spPr>
        <a:xfrm>
          <a:off x="499096" y="297918"/>
          <a:ext cx="5431227" cy="4665406"/>
        </a:xfrm>
        <a:prstGeom prst="pie">
          <a:avLst>
            <a:gd name="adj1" fmla="val 1800000"/>
            <a:gd name="adj2" fmla="val 900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rgbClr val="FFFFCC"/>
              </a:solidFill>
            </a:rPr>
            <a:t>инструменты поддержки различных процессов обучения и различных презентаций, созданных для различных целей и демонстрируемых разным целевым аудиториям</a:t>
          </a:r>
        </a:p>
      </dsp:txBody>
      <dsp:txXfrm>
        <a:off x="1792245" y="3324878"/>
        <a:ext cx="2909586" cy="1221892"/>
      </dsp:txXfrm>
    </dsp:sp>
    <dsp:sp modelId="{4B7AB87C-7D46-4031-8562-E6237BD74628}">
      <dsp:nvSpPr>
        <dsp:cNvPr id="0" name=""/>
        <dsp:cNvSpPr/>
      </dsp:nvSpPr>
      <dsp:spPr>
        <a:xfrm>
          <a:off x="533805" y="273879"/>
          <a:ext cx="5180602" cy="4399251"/>
        </a:xfrm>
        <a:prstGeom prst="pie">
          <a:avLst>
            <a:gd name="adj1" fmla="val 9000000"/>
            <a:gd name="adj2" fmla="val 1620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rgbClr val="FFFFCC"/>
              </a:solidFill>
            </a:rPr>
            <a:t>пространство (локальное или удаленное) для хранения ресурсов и архива доказательств</a:t>
          </a:r>
        </a:p>
      </dsp:txBody>
      <dsp:txXfrm>
        <a:off x="1133891" y="1206101"/>
        <a:ext cx="1850215" cy="1309301"/>
      </dsp:txXfrm>
    </dsp:sp>
    <dsp:sp modelId="{580B797D-61FC-4830-B3A3-60CDD13CCEDF}">
      <dsp:nvSpPr>
        <dsp:cNvPr id="0" name=""/>
        <dsp:cNvSpPr/>
      </dsp:nvSpPr>
      <dsp:spPr>
        <a:xfrm>
          <a:off x="375117" y="1544"/>
          <a:ext cx="5853849" cy="494392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E9138581-5919-4937-8C65-271756CAA8F1}">
      <dsp:nvSpPr>
        <dsp:cNvPr id="0" name=""/>
        <dsp:cNvSpPr/>
      </dsp:nvSpPr>
      <dsp:spPr>
        <a:xfrm>
          <a:off x="157664" y="7674"/>
          <a:ext cx="6103665" cy="524302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65C06939-D2B4-4B9A-B57F-C123FBB424D7}">
      <dsp:nvSpPr>
        <dsp:cNvPr id="0" name=""/>
        <dsp:cNvSpPr/>
      </dsp:nvSpPr>
      <dsp:spPr>
        <a:xfrm>
          <a:off x="208973" y="1544"/>
          <a:ext cx="5822010" cy="494392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6E8215-A019-4BE6-90C6-0F4369611562}">
      <dsp:nvSpPr>
        <dsp:cNvPr id="0" name=""/>
        <dsp:cNvSpPr/>
      </dsp:nvSpPr>
      <dsp:spPr>
        <a:xfrm>
          <a:off x="2854" y="19035"/>
          <a:ext cx="2423729" cy="79508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Презентационный Портфолио</a:t>
          </a:r>
        </a:p>
      </dsp:txBody>
      <dsp:txXfrm>
        <a:off x="2854" y="19035"/>
        <a:ext cx="2423729" cy="795080"/>
      </dsp:txXfrm>
    </dsp:sp>
    <dsp:sp modelId="{8AA175B3-66C6-445C-8828-8B2A5C38A0BC}">
      <dsp:nvSpPr>
        <dsp:cNvPr id="0" name=""/>
        <dsp:cNvSpPr/>
      </dsp:nvSpPr>
      <dsp:spPr>
        <a:xfrm>
          <a:off x="245227" y="814116"/>
          <a:ext cx="242372" cy="679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9201"/>
              </a:lnTo>
              <a:lnTo>
                <a:pt x="242372" y="679201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400D6B09-D278-4E6A-9B87-7050A6B60CA9}">
      <dsp:nvSpPr>
        <dsp:cNvPr id="0" name=""/>
        <dsp:cNvSpPr/>
      </dsp:nvSpPr>
      <dsp:spPr>
        <a:xfrm>
          <a:off x="487600" y="960436"/>
          <a:ext cx="3616146" cy="106576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ko-KR" sz="1800" b="1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Объединение целевых установок</a:t>
          </a:r>
          <a:r>
            <a:rPr kumimoji="0" lang="ru-RU" altLang="ko-KR" sz="1800" b="0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: миссия, проект,  формат презентационного Портфолио</a:t>
          </a:r>
          <a:endParaRPr lang="ru-RU" kern="1200" dirty="0">
            <a:solidFill>
              <a:srgbClr val="FFFFCC"/>
            </a:solidFill>
          </a:endParaRPr>
        </a:p>
      </dsp:txBody>
      <dsp:txXfrm>
        <a:off x="487600" y="960436"/>
        <a:ext cx="3616146" cy="1065762"/>
      </dsp:txXfrm>
    </dsp:sp>
    <dsp:sp modelId="{59C74B85-9FB2-47B4-BDD5-A4806B23925C}">
      <dsp:nvSpPr>
        <dsp:cNvPr id="0" name=""/>
        <dsp:cNvSpPr/>
      </dsp:nvSpPr>
      <dsp:spPr>
        <a:xfrm>
          <a:off x="245227" y="814116"/>
          <a:ext cx="242372" cy="1822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2844"/>
              </a:lnTo>
              <a:lnTo>
                <a:pt x="242372" y="1822844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CC475EDE-DFE4-4848-8FFB-E5154F791AC9}">
      <dsp:nvSpPr>
        <dsp:cNvPr id="0" name=""/>
        <dsp:cNvSpPr/>
      </dsp:nvSpPr>
      <dsp:spPr>
        <a:xfrm>
          <a:off x="487600" y="2246309"/>
          <a:ext cx="3652948" cy="7813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ko-KR" sz="1800" b="1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Публикация: презентация существующего Портфолио публике</a:t>
          </a:r>
        </a:p>
      </dsp:txBody>
      <dsp:txXfrm>
        <a:off x="487600" y="2246309"/>
        <a:ext cx="3652948" cy="781301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6E8215-A019-4BE6-90C6-0F4369611562}">
      <dsp:nvSpPr>
        <dsp:cNvPr id="0" name=""/>
        <dsp:cNvSpPr/>
      </dsp:nvSpPr>
      <dsp:spPr>
        <a:xfrm>
          <a:off x="52088" y="1599"/>
          <a:ext cx="3824766" cy="96021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Популярные типы презентационного Портфолио</a:t>
          </a:r>
        </a:p>
      </dsp:txBody>
      <dsp:txXfrm>
        <a:off x="52088" y="1599"/>
        <a:ext cx="3824766" cy="960214"/>
      </dsp:txXfrm>
    </dsp:sp>
    <dsp:sp modelId="{8AA175B3-66C6-445C-8828-8B2A5C38A0BC}">
      <dsp:nvSpPr>
        <dsp:cNvPr id="0" name=""/>
        <dsp:cNvSpPr/>
      </dsp:nvSpPr>
      <dsp:spPr>
        <a:xfrm>
          <a:off x="434565" y="961814"/>
          <a:ext cx="382476" cy="711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1390"/>
              </a:lnTo>
              <a:lnTo>
                <a:pt x="382476" y="71139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400D6B09-D278-4E6A-9B87-7050A6B60CA9}">
      <dsp:nvSpPr>
        <dsp:cNvPr id="0" name=""/>
        <dsp:cNvSpPr/>
      </dsp:nvSpPr>
      <dsp:spPr>
        <a:xfrm>
          <a:off x="817042" y="1118563"/>
          <a:ext cx="4160592" cy="110928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ko-KR" sz="1800" b="1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Карманный электронный Портфолио, предназначенный для обучения и представляющий результаты обучения</a:t>
          </a:r>
        </a:p>
      </dsp:txBody>
      <dsp:txXfrm>
        <a:off x="817042" y="1118563"/>
        <a:ext cx="4160592" cy="1109281"/>
      </dsp:txXfrm>
    </dsp:sp>
    <dsp:sp modelId="{59C74B85-9FB2-47B4-BDD5-A4806B23925C}">
      <dsp:nvSpPr>
        <dsp:cNvPr id="0" name=""/>
        <dsp:cNvSpPr/>
      </dsp:nvSpPr>
      <dsp:spPr>
        <a:xfrm>
          <a:off x="434565" y="961814"/>
          <a:ext cx="382476" cy="2076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6941"/>
              </a:lnTo>
              <a:lnTo>
                <a:pt x="382476" y="2076941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CC475EDE-DFE4-4848-8FFB-E5154F791AC9}">
      <dsp:nvSpPr>
        <dsp:cNvPr id="0" name=""/>
        <dsp:cNvSpPr/>
      </dsp:nvSpPr>
      <dsp:spPr>
        <a:xfrm>
          <a:off x="817042" y="2351981"/>
          <a:ext cx="4202935" cy="137354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ko-KR" sz="1800" b="1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Портфолио карьеры </a:t>
          </a:r>
          <a:r>
            <a:rPr kumimoji="0" lang="ru-RU" altLang="ko-KR" sz="1800" b="1" i="0" u="none" strike="noStrike" kern="1200" cap="none" normalizeH="0" baseline="0" dirty="0" err="1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Онлайн</a:t>
          </a:r>
          <a:r>
            <a:rPr kumimoji="0" lang="ru-RU" altLang="ko-KR" sz="1800" b="1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, использующий лучшие достижения и последние технологии для  представления результатов обучения, достижений и будущих планы</a:t>
          </a:r>
        </a:p>
      </dsp:txBody>
      <dsp:txXfrm>
        <a:off x="817042" y="2351981"/>
        <a:ext cx="4202935" cy="1373547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E8C6A4-3E01-4FDC-AF3F-44C088BB8CB7}">
      <dsp:nvSpPr>
        <dsp:cNvPr id="0" name=""/>
        <dsp:cNvSpPr/>
      </dsp:nvSpPr>
      <dsp:spPr>
        <a:xfrm>
          <a:off x="6601237" y="1568500"/>
          <a:ext cx="1222585" cy="459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395"/>
              </a:lnTo>
              <a:lnTo>
                <a:pt x="1222585" y="313395"/>
              </a:lnTo>
              <a:lnTo>
                <a:pt x="1222585" y="45988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C596BAF3-A29D-4A19-B5EB-DC9ED487FF47}">
      <dsp:nvSpPr>
        <dsp:cNvPr id="0" name=""/>
        <dsp:cNvSpPr/>
      </dsp:nvSpPr>
      <dsp:spPr>
        <a:xfrm>
          <a:off x="5882217" y="1568500"/>
          <a:ext cx="719020" cy="459880"/>
        </a:xfrm>
        <a:custGeom>
          <a:avLst/>
          <a:gdLst/>
          <a:ahLst/>
          <a:cxnLst/>
          <a:rect l="0" t="0" r="0" b="0"/>
          <a:pathLst>
            <a:path>
              <a:moveTo>
                <a:pt x="719020" y="0"/>
              </a:moveTo>
              <a:lnTo>
                <a:pt x="719020" y="313395"/>
              </a:lnTo>
              <a:lnTo>
                <a:pt x="0" y="313395"/>
              </a:lnTo>
              <a:lnTo>
                <a:pt x="0" y="45988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DE392DB0-091F-4F74-8385-C2505C1A9746}">
      <dsp:nvSpPr>
        <dsp:cNvPr id="0" name=""/>
        <dsp:cNvSpPr/>
      </dsp:nvSpPr>
      <dsp:spPr>
        <a:xfrm>
          <a:off x="4281175" y="527622"/>
          <a:ext cx="2320062" cy="628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2513"/>
              </a:lnTo>
              <a:lnTo>
                <a:pt x="2320062" y="482513"/>
              </a:lnTo>
              <a:lnTo>
                <a:pt x="2320062" y="628998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0C04C2FC-F8D1-4BB5-A2E7-B5861AE92703}">
      <dsp:nvSpPr>
        <dsp:cNvPr id="0" name=""/>
        <dsp:cNvSpPr/>
      </dsp:nvSpPr>
      <dsp:spPr>
        <a:xfrm>
          <a:off x="2363983" y="1568500"/>
          <a:ext cx="1092583" cy="459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395"/>
              </a:lnTo>
              <a:lnTo>
                <a:pt x="1092583" y="313395"/>
              </a:lnTo>
              <a:lnTo>
                <a:pt x="1092583" y="45988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4A5D6A9D-8457-4567-A6CD-8E03E4DA8101}">
      <dsp:nvSpPr>
        <dsp:cNvPr id="0" name=""/>
        <dsp:cNvSpPr/>
      </dsp:nvSpPr>
      <dsp:spPr>
        <a:xfrm>
          <a:off x="1160918" y="1568500"/>
          <a:ext cx="1203065" cy="459880"/>
        </a:xfrm>
        <a:custGeom>
          <a:avLst/>
          <a:gdLst/>
          <a:ahLst/>
          <a:cxnLst/>
          <a:rect l="0" t="0" r="0" b="0"/>
          <a:pathLst>
            <a:path>
              <a:moveTo>
                <a:pt x="1203065" y="0"/>
              </a:moveTo>
              <a:lnTo>
                <a:pt x="1203065" y="313395"/>
              </a:lnTo>
              <a:lnTo>
                <a:pt x="0" y="313395"/>
              </a:lnTo>
              <a:lnTo>
                <a:pt x="0" y="459880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F79E98E2-3DD1-4F32-AE48-CBD5B424A528}">
      <dsp:nvSpPr>
        <dsp:cNvPr id="0" name=""/>
        <dsp:cNvSpPr/>
      </dsp:nvSpPr>
      <dsp:spPr>
        <a:xfrm>
          <a:off x="2363983" y="527622"/>
          <a:ext cx="1917191" cy="628998"/>
        </a:xfrm>
        <a:custGeom>
          <a:avLst/>
          <a:gdLst/>
          <a:ahLst/>
          <a:cxnLst/>
          <a:rect l="0" t="0" r="0" b="0"/>
          <a:pathLst>
            <a:path>
              <a:moveTo>
                <a:pt x="1917191" y="0"/>
              </a:moveTo>
              <a:lnTo>
                <a:pt x="1917191" y="482513"/>
              </a:lnTo>
              <a:lnTo>
                <a:pt x="0" y="482513"/>
              </a:lnTo>
              <a:lnTo>
                <a:pt x="0" y="628998"/>
              </a:lnTo>
            </a:path>
          </a:pathLst>
        </a:custGeom>
        <a:noFill/>
        <a:ln w="57150" cap="flat" cmpd="sng" algn="ctr">
          <a:solidFill>
            <a:schemeClr val="accent5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33C9D247-9C82-4B47-8F1A-55FB5DA1F392}">
      <dsp:nvSpPr>
        <dsp:cNvPr id="0" name=""/>
        <dsp:cNvSpPr/>
      </dsp:nvSpPr>
      <dsp:spPr>
        <a:xfrm>
          <a:off x="2959170" y="-166909"/>
          <a:ext cx="2644010" cy="694532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ln w="25400" cap="flat" cmpd="sng" algn="ctr">
          <a:solidFill>
            <a:schemeClr val="bg1"/>
          </a:solidFill>
          <a:prstDash val="solid"/>
        </a:ln>
        <a:effectLst/>
        <a:scene3d>
          <a:camera prst="orthographicFront"/>
          <a:lightRig rig="threePt" dir="t"/>
        </a:scene3d>
        <a:sp3d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4A2096-5B68-4836-B5CC-41BAC0233314}">
      <dsp:nvSpPr>
        <dsp:cNvPr id="0" name=""/>
        <dsp:cNvSpPr/>
      </dsp:nvSpPr>
      <dsp:spPr>
        <a:xfrm>
          <a:off x="3134864" y="0"/>
          <a:ext cx="2644010" cy="69453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rgbClr val="FFFFCC"/>
              </a:solidFill>
            </a:rPr>
            <a:t>Реализация </a:t>
          </a:r>
          <a:r>
            <a:rPr lang="ru-RU" sz="1600" kern="1200" dirty="0" smtClean="0">
              <a:solidFill>
                <a:srgbClr val="FFFFCC"/>
              </a:solidFill>
            </a:rPr>
            <a:t>технологии </a:t>
          </a:r>
          <a:r>
            <a:rPr lang="ru-RU" sz="1600" kern="1200" dirty="0">
              <a:solidFill>
                <a:srgbClr val="FFFFCC"/>
              </a:solidFill>
            </a:rPr>
            <a:t>электронного Портфолио</a:t>
          </a:r>
        </a:p>
      </dsp:txBody>
      <dsp:txXfrm>
        <a:off x="3134864" y="0"/>
        <a:ext cx="2644010" cy="694532"/>
      </dsp:txXfrm>
    </dsp:sp>
    <dsp:sp modelId="{B7EFF302-2E91-4305-99F8-97DF9CA957FF}">
      <dsp:nvSpPr>
        <dsp:cNvPr id="0" name=""/>
        <dsp:cNvSpPr/>
      </dsp:nvSpPr>
      <dsp:spPr>
        <a:xfrm>
          <a:off x="1573358" y="1156620"/>
          <a:ext cx="1581251" cy="41187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353C20-3055-4543-B0A2-A5542B50BCE3}">
      <dsp:nvSpPr>
        <dsp:cNvPr id="0" name=""/>
        <dsp:cNvSpPr/>
      </dsp:nvSpPr>
      <dsp:spPr>
        <a:xfrm>
          <a:off x="1749052" y="1323530"/>
          <a:ext cx="1581251" cy="41187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rgbClr val="FFFFCC"/>
              </a:solidFill>
            </a:rPr>
            <a:t>Формирование Портфолио</a:t>
          </a:r>
        </a:p>
      </dsp:txBody>
      <dsp:txXfrm>
        <a:off x="1749052" y="1323530"/>
        <a:ext cx="1581251" cy="411879"/>
      </dsp:txXfrm>
    </dsp:sp>
    <dsp:sp modelId="{45DF6358-2881-4647-BE1F-F1B92749D5A3}">
      <dsp:nvSpPr>
        <dsp:cNvPr id="0" name=""/>
        <dsp:cNvSpPr/>
      </dsp:nvSpPr>
      <dsp:spPr>
        <a:xfrm>
          <a:off x="244030" y="2028381"/>
          <a:ext cx="1833776" cy="258884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638202-DEDB-446D-B495-231967FA323A}">
      <dsp:nvSpPr>
        <dsp:cNvPr id="0" name=""/>
        <dsp:cNvSpPr/>
      </dsp:nvSpPr>
      <dsp:spPr>
        <a:xfrm>
          <a:off x="419724" y="2195290"/>
          <a:ext cx="1833776" cy="25888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В течение установленного промежутка времени в Портфолио накапливается документированный материал, демонстрирующий продвижение к цели</a:t>
          </a:r>
        </a:p>
      </dsp:txBody>
      <dsp:txXfrm>
        <a:off x="419724" y="2195290"/>
        <a:ext cx="1833776" cy="2588846"/>
      </dsp:txXfrm>
    </dsp:sp>
    <dsp:sp modelId="{6796319A-32EF-432F-9885-8FA255D1799D}">
      <dsp:nvSpPr>
        <dsp:cNvPr id="0" name=""/>
        <dsp:cNvSpPr/>
      </dsp:nvSpPr>
      <dsp:spPr>
        <a:xfrm>
          <a:off x="2429196" y="2028381"/>
          <a:ext cx="2054741" cy="248634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EB871E-DA6C-470C-A51A-DACDE07ADF08}">
      <dsp:nvSpPr>
        <dsp:cNvPr id="0" name=""/>
        <dsp:cNvSpPr/>
      </dsp:nvSpPr>
      <dsp:spPr>
        <a:xfrm>
          <a:off x="2604890" y="2195290"/>
          <a:ext cx="2054741" cy="2486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Другие информационные элементы, подтверждающие «академические достижения в развитии», должны быть датированы и привязаны к отчетным временным периодам для демонстрации развития компетенций</a:t>
          </a:r>
        </a:p>
      </dsp:txBody>
      <dsp:txXfrm>
        <a:off x="2604890" y="2195290"/>
        <a:ext cx="2054741" cy="2486348"/>
      </dsp:txXfrm>
    </dsp:sp>
    <dsp:sp modelId="{625E04C3-B593-40C3-910A-FBE0AA85CF65}">
      <dsp:nvSpPr>
        <dsp:cNvPr id="0" name=""/>
        <dsp:cNvSpPr/>
      </dsp:nvSpPr>
      <dsp:spPr>
        <a:xfrm>
          <a:off x="5810612" y="1156620"/>
          <a:ext cx="1581251" cy="41187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0BF6F4-0FDB-424B-A3B4-05A30C61361F}">
      <dsp:nvSpPr>
        <dsp:cNvPr id="0" name=""/>
        <dsp:cNvSpPr/>
      </dsp:nvSpPr>
      <dsp:spPr>
        <a:xfrm>
          <a:off x="5986306" y="1323530"/>
          <a:ext cx="1581251" cy="41187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rgbClr val="FFFFCC"/>
              </a:solidFill>
            </a:rPr>
            <a:t>Развитие Портфолио</a:t>
          </a:r>
        </a:p>
      </dsp:txBody>
      <dsp:txXfrm>
        <a:off x="5986306" y="1323530"/>
        <a:ext cx="1581251" cy="411879"/>
      </dsp:txXfrm>
    </dsp:sp>
    <dsp:sp modelId="{2FFF5401-CCC5-48C0-B9FD-EE0F57A4225D}">
      <dsp:nvSpPr>
        <dsp:cNvPr id="0" name=""/>
        <dsp:cNvSpPr/>
      </dsp:nvSpPr>
      <dsp:spPr>
        <a:xfrm>
          <a:off x="4835326" y="2028381"/>
          <a:ext cx="2093782" cy="2360294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E263C-D7E9-4D2D-BD21-7FB0E7A55B19}">
      <dsp:nvSpPr>
        <dsp:cNvPr id="0" name=""/>
        <dsp:cNvSpPr/>
      </dsp:nvSpPr>
      <dsp:spPr>
        <a:xfrm>
          <a:off x="5011021" y="2195290"/>
          <a:ext cx="2093782" cy="2360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Артефакты Портфолио не должны иллюстрировать движение к конечному результату, который демонстрирует достижение (или не достижение) конечной цели</a:t>
          </a:r>
        </a:p>
      </dsp:txBody>
      <dsp:txXfrm>
        <a:off x="5011021" y="2195290"/>
        <a:ext cx="2093782" cy="2360294"/>
      </dsp:txXfrm>
    </dsp:sp>
    <dsp:sp modelId="{1D0DFEF5-2C32-4D09-9773-9BC7CBAD7892}">
      <dsp:nvSpPr>
        <dsp:cNvPr id="0" name=""/>
        <dsp:cNvSpPr/>
      </dsp:nvSpPr>
      <dsp:spPr>
        <a:xfrm>
          <a:off x="7280497" y="2028381"/>
          <a:ext cx="1086651" cy="1004094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63928C-32C9-4C24-ABCC-2E9F8067A21F}">
      <dsp:nvSpPr>
        <dsp:cNvPr id="0" name=""/>
        <dsp:cNvSpPr/>
      </dsp:nvSpPr>
      <dsp:spPr>
        <a:xfrm>
          <a:off x="7456192" y="2195290"/>
          <a:ext cx="1086651" cy="1004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Примеры лучших достижений студента в развитии</a:t>
          </a:r>
        </a:p>
      </dsp:txBody>
      <dsp:txXfrm>
        <a:off x="7456192" y="2195290"/>
        <a:ext cx="1086651" cy="100409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3408B7-F7B0-4F70-8E94-B982CFF72D6B}">
      <dsp:nvSpPr>
        <dsp:cNvPr id="0" name=""/>
        <dsp:cNvSpPr/>
      </dsp:nvSpPr>
      <dsp:spPr>
        <a:xfrm>
          <a:off x="1325938" y="772701"/>
          <a:ext cx="5032015" cy="854552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>
              <a:solidFill>
                <a:srgbClr val="000000"/>
              </a:solidFill>
              <a:latin typeface="+mn-lt"/>
              <a:cs typeface="Times New Roman" pitchFamily="18" charset="0"/>
            </a:rPr>
            <a:t>1. Накопление, сбор артефактов</a:t>
          </a:r>
        </a:p>
      </dsp:txBody>
      <dsp:txXfrm>
        <a:off x="2131060" y="772701"/>
        <a:ext cx="4226892" cy="854552"/>
      </dsp:txXfrm>
    </dsp:sp>
    <dsp:sp modelId="{F075B354-317E-4125-BB47-20547CC5BC5B}">
      <dsp:nvSpPr>
        <dsp:cNvPr id="0" name=""/>
        <dsp:cNvSpPr/>
      </dsp:nvSpPr>
      <dsp:spPr>
        <a:xfrm>
          <a:off x="1378586" y="1789585"/>
          <a:ext cx="5023081" cy="468362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rgbClr val="000000"/>
              </a:solidFill>
              <a:latin typeface="+mn-lt"/>
              <a:cs typeface="Times New Roman" pitchFamily="18" charset="0"/>
            </a:rPr>
            <a:t>2. Отбор информации</a:t>
          </a:r>
        </a:p>
      </dsp:txBody>
      <dsp:txXfrm>
        <a:off x="2182279" y="1789585"/>
        <a:ext cx="4219388" cy="468362"/>
      </dsp:txXfrm>
    </dsp:sp>
    <dsp:sp modelId="{0EA10C37-ECD9-45D9-8F5D-E03913CCFBFD}">
      <dsp:nvSpPr>
        <dsp:cNvPr id="0" name=""/>
        <dsp:cNvSpPr/>
      </dsp:nvSpPr>
      <dsp:spPr>
        <a:xfrm>
          <a:off x="1365308" y="3062795"/>
          <a:ext cx="5135553" cy="418006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rgbClr val="000000"/>
              </a:solidFill>
              <a:latin typeface="+mn-lt"/>
              <a:cs typeface="Times New Roman" pitchFamily="18" charset="0"/>
            </a:rPr>
            <a:t>4. Перспективная оценка</a:t>
          </a:r>
        </a:p>
      </dsp:txBody>
      <dsp:txXfrm>
        <a:off x="2186996" y="3062795"/>
        <a:ext cx="4313864" cy="418006"/>
      </dsp:txXfrm>
    </dsp:sp>
    <dsp:sp modelId="{16F657B0-8D58-4F1A-8B27-9E8D22FD8107}">
      <dsp:nvSpPr>
        <dsp:cNvPr id="0" name=""/>
        <dsp:cNvSpPr/>
      </dsp:nvSpPr>
      <dsp:spPr>
        <a:xfrm>
          <a:off x="1366113" y="3591695"/>
          <a:ext cx="5134723" cy="456972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rgbClr val="000000"/>
              </a:solidFill>
              <a:latin typeface="+mn-lt"/>
              <a:cs typeface="Times New Roman" pitchFamily="18" charset="0"/>
            </a:rPr>
            <a:t>5. Презентация</a:t>
          </a:r>
        </a:p>
      </dsp:txBody>
      <dsp:txXfrm>
        <a:off x="2187669" y="3591695"/>
        <a:ext cx="4313167" cy="456972"/>
      </dsp:txXfrm>
    </dsp:sp>
    <dsp:sp modelId="{FEA771C3-CE4F-4340-8D0D-725CACCDD952}">
      <dsp:nvSpPr>
        <dsp:cNvPr id="0" name=""/>
        <dsp:cNvSpPr/>
      </dsp:nvSpPr>
      <dsp:spPr>
        <a:xfrm>
          <a:off x="1357302" y="4196958"/>
          <a:ext cx="3262301" cy="446511"/>
        </a:xfrm>
        <a:prstGeom prst="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rgbClr val="000000"/>
              </a:solidFill>
              <a:latin typeface="+mn-lt"/>
              <a:cs typeface="Times New Roman" pitchFamily="18" charset="0"/>
            </a:rPr>
            <a:t>+ 6. Рефлексия</a:t>
          </a:r>
        </a:p>
      </dsp:txBody>
      <dsp:txXfrm>
        <a:off x="1879270" y="4196958"/>
        <a:ext cx="2740333" cy="446511"/>
      </dsp:txXfrm>
    </dsp:sp>
    <dsp:sp modelId="{FFB41431-CD76-4091-A8EB-BFCEF1C918CE}">
      <dsp:nvSpPr>
        <dsp:cNvPr id="0" name=""/>
        <dsp:cNvSpPr/>
      </dsp:nvSpPr>
      <dsp:spPr>
        <a:xfrm>
          <a:off x="1357326" y="2392857"/>
          <a:ext cx="5023814" cy="520202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rgbClr val="000000"/>
              </a:solidFill>
              <a:latin typeface="+mn-lt"/>
              <a:cs typeface="Times New Roman" pitchFamily="18" charset="0"/>
            </a:rPr>
            <a:t>3. Рефлексия</a:t>
          </a:r>
        </a:p>
      </dsp:txBody>
      <dsp:txXfrm>
        <a:off x="2161137" y="2392857"/>
        <a:ext cx="4220003" cy="520202"/>
      </dsp:txXfrm>
    </dsp:sp>
    <dsp:sp modelId="{D223296D-8E15-4D9B-97FC-A45A7596618F}">
      <dsp:nvSpPr>
        <dsp:cNvPr id="0" name=""/>
        <dsp:cNvSpPr/>
      </dsp:nvSpPr>
      <dsp:spPr>
        <a:xfrm>
          <a:off x="0" y="0"/>
          <a:ext cx="2012923" cy="1223542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+mn-lt"/>
              <a:cs typeface="Times New Roman" pitchFamily="18" charset="0"/>
            </a:rPr>
            <a:t>H.C. </a:t>
          </a:r>
          <a:r>
            <a:rPr lang="ru-RU" sz="2000" b="1" kern="1200" dirty="0" err="1">
              <a:latin typeface="+mn-lt"/>
              <a:cs typeface="Times New Roman" pitchFamily="18" charset="0"/>
            </a:rPr>
            <a:t>Barrett</a:t>
          </a:r>
          <a:r>
            <a:rPr lang="ru-RU" sz="2000" b="1" kern="1200" dirty="0">
              <a:latin typeface="+mn-lt"/>
              <a:cs typeface="Times New Roman" pitchFamily="18" charset="0"/>
            </a:rPr>
            <a:t> </a:t>
          </a:r>
          <a:endParaRPr lang="ru-RU" sz="2000" b="1" kern="1200" dirty="0">
            <a:latin typeface="+mn-lt"/>
          </a:endParaRPr>
        </a:p>
      </dsp:txBody>
      <dsp:txXfrm>
        <a:off x="0" y="0"/>
        <a:ext cx="2012923" cy="1223542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14A1F7-72F5-406D-9460-0D991CF00D6A}">
      <dsp:nvSpPr>
        <dsp:cNvPr id="0" name=""/>
        <dsp:cNvSpPr/>
      </dsp:nvSpPr>
      <dsp:spPr>
        <a:xfrm>
          <a:off x="0" y="29072"/>
          <a:ext cx="6096000" cy="647595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Содержательные</a:t>
          </a:r>
        </a:p>
      </dsp:txBody>
      <dsp:txXfrm>
        <a:off x="0" y="29072"/>
        <a:ext cx="6096000" cy="647595"/>
      </dsp:txXfrm>
    </dsp:sp>
    <dsp:sp modelId="{1DCDD65C-0F3B-4D07-911A-216AE15B9B7C}">
      <dsp:nvSpPr>
        <dsp:cNvPr id="0" name=""/>
        <dsp:cNvSpPr/>
      </dsp:nvSpPr>
      <dsp:spPr>
        <a:xfrm>
          <a:off x="0" y="676667"/>
          <a:ext cx="6096000" cy="1397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/>
            <a:t>формулировка заданий для сбора </a:t>
          </a:r>
          <a:r>
            <a:rPr lang="ru-RU" sz="2100" kern="1200" dirty="0" err="1" smtClean="0"/>
            <a:t>е-портфолио</a:t>
          </a:r>
          <a:r>
            <a:rPr lang="ru-RU" sz="2100" kern="1200" dirty="0"/>
            <a:t>;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/>
            <a:t>отбор артефактов;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/>
            <a:t>выработка критериев адекватной оценки результатов </a:t>
          </a:r>
          <a:r>
            <a:rPr lang="ru-RU" sz="2100" kern="1200" dirty="0" err="1" smtClean="0"/>
            <a:t>е-портфолио</a:t>
          </a:r>
          <a:r>
            <a:rPr lang="ru-RU" sz="2100" kern="1200" dirty="0"/>
            <a:t>.</a:t>
          </a:r>
        </a:p>
      </dsp:txBody>
      <dsp:txXfrm>
        <a:off x="0" y="676667"/>
        <a:ext cx="6096000" cy="1397250"/>
      </dsp:txXfrm>
    </dsp:sp>
    <dsp:sp modelId="{CC66D400-EFDB-42C8-B91C-D0F1BB7BB555}">
      <dsp:nvSpPr>
        <dsp:cNvPr id="0" name=""/>
        <dsp:cNvSpPr/>
      </dsp:nvSpPr>
      <dsp:spPr>
        <a:xfrm>
          <a:off x="0" y="2073917"/>
          <a:ext cx="6096000" cy="647595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Технологические</a:t>
          </a:r>
        </a:p>
      </dsp:txBody>
      <dsp:txXfrm>
        <a:off x="0" y="2073917"/>
        <a:ext cx="6096000" cy="647595"/>
      </dsp:txXfrm>
    </dsp:sp>
    <dsp:sp modelId="{50100D16-C27F-4101-A974-1500E524B0AB}">
      <dsp:nvSpPr>
        <dsp:cNvPr id="0" name=""/>
        <dsp:cNvSpPr/>
      </dsp:nvSpPr>
      <dsp:spPr>
        <a:xfrm>
          <a:off x="0" y="2721512"/>
          <a:ext cx="6096000" cy="13134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/>
            <a:t>создание специального хранилища </a:t>
          </a:r>
          <a:r>
            <a:rPr lang="ru-RU" sz="2100" kern="1200" dirty="0" err="1" smtClean="0"/>
            <a:t>е-портфолио</a:t>
          </a:r>
          <a:r>
            <a:rPr lang="ru-RU" sz="2100" kern="1200" dirty="0" smtClean="0"/>
            <a:t> </a:t>
          </a:r>
          <a:r>
            <a:rPr lang="ru-RU" sz="2100" kern="1200" dirty="0"/>
            <a:t>студентов;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kern="1200" dirty="0"/>
            <a:t>разработка единой электронной формы Портфолио студентов.</a:t>
          </a:r>
        </a:p>
      </dsp:txBody>
      <dsp:txXfrm>
        <a:off x="0" y="2721512"/>
        <a:ext cx="6096000" cy="1313414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987F7B-C231-4DF5-84AE-350509499432}">
      <dsp:nvSpPr>
        <dsp:cNvPr id="0" name=""/>
        <dsp:cNvSpPr/>
      </dsp:nvSpPr>
      <dsp:spPr>
        <a:xfrm rot="16200000">
          <a:off x="-1116" y="558601"/>
          <a:ext cx="2956550" cy="2946796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66"/>
              </a:solidFill>
            </a:rPr>
            <a:t>Оценка научных успехов и научных достижений</a:t>
          </a:r>
          <a:endParaRPr lang="ru-RU" sz="2000" kern="1200" dirty="0"/>
        </a:p>
      </dsp:txBody>
      <dsp:txXfrm rot="16200000">
        <a:off x="-1116" y="558601"/>
        <a:ext cx="2956550" cy="2946796"/>
      </dsp:txXfrm>
    </dsp:sp>
    <dsp:sp modelId="{CE1CF3D6-C10E-4406-BB03-7465B87CD6CD}">
      <dsp:nvSpPr>
        <dsp:cNvPr id="0" name=""/>
        <dsp:cNvSpPr/>
      </dsp:nvSpPr>
      <dsp:spPr>
        <a:xfrm rot="5400000">
          <a:off x="3150319" y="558601"/>
          <a:ext cx="2946796" cy="2946796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66"/>
              </a:solidFill>
            </a:rPr>
            <a:t>Оценка готовности к профессиональной карьере</a:t>
          </a:r>
          <a:endParaRPr lang="ru-RU" sz="2000" kern="1200" dirty="0"/>
        </a:p>
      </dsp:txBody>
      <dsp:txXfrm rot="5400000">
        <a:off x="3150319" y="558601"/>
        <a:ext cx="2946796" cy="2946796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2AEE11-C7BC-4F9E-A30D-DDA04DA97841}">
      <dsp:nvSpPr>
        <dsp:cNvPr id="0" name=""/>
        <dsp:cNvSpPr/>
      </dsp:nvSpPr>
      <dsp:spPr>
        <a:xfrm>
          <a:off x="120079" y="1458"/>
          <a:ext cx="2760236" cy="116030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/>
            <a:t>Е-портфолио</a:t>
          </a:r>
          <a:endParaRPr lang="ru-RU" sz="3600" kern="1200" dirty="0"/>
        </a:p>
      </dsp:txBody>
      <dsp:txXfrm>
        <a:off x="120079" y="1458"/>
        <a:ext cx="2760236" cy="1160309"/>
      </dsp:txXfrm>
    </dsp:sp>
    <dsp:sp modelId="{11DB591A-D67B-4C2D-A841-1ED69DE75661}">
      <dsp:nvSpPr>
        <dsp:cNvPr id="0" name=""/>
        <dsp:cNvSpPr/>
      </dsp:nvSpPr>
      <dsp:spPr>
        <a:xfrm>
          <a:off x="396103" y="1161767"/>
          <a:ext cx="276023" cy="870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232"/>
              </a:lnTo>
              <a:lnTo>
                <a:pt x="276023" y="870232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3C847486-CD68-4FCD-8851-D287B51179F4}">
      <dsp:nvSpPr>
        <dsp:cNvPr id="0" name=""/>
        <dsp:cNvSpPr/>
      </dsp:nvSpPr>
      <dsp:spPr>
        <a:xfrm>
          <a:off x="672126" y="1451845"/>
          <a:ext cx="1856495" cy="116030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Индивидуальные</a:t>
          </a:r>
          <a:endParaRPr lang="ru-RU" sz="1800" kern="1200" dirty="0"/>
        </a:p>
      </dsp:txBody>
      <dsp:txXfrm>
        <a:off x="672126" y="1451845"/>
        <a:ext cx="1856495" cy="1160309"/>
      </dsp:txXfrm>
    </dsp:sp>
    <dsp:sp modelId="{76B6181D-08FE-4F55-9FD4-946FC6B106DE}">
      <dsp:nvSpPr>
        <dsp:cNvPr id="0" name=""/>
        <dsp:cNvSpPr/>
      </dsp:nvSpPr>
      <dsp:spPr>
        <a:xfrm>
          <a:off x="396103" y="1161767"/>
          <a:ext cx="276023" cy="2320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0618"/>
              </a:lnTo>
              <a:lnTo>
                <a:pt x="276023" y="2320618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063A4057-2E01-4ACF-AD4E-87E487EE35CD}">
      <dsp:nvSpPr>
        <dsp:cNvPr id="0" name=""/>
        <dsp:cNvSpPr/>
      </dsp:nvSpPr>
      <dsp:spPr>
        <a:xfrm>
          <a:off x="672126" y="2902232"/>
          <a:ext cx="1856495" cy="116030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Групповые</a:t>
          </a:r>
          <a:endParaRPr lang="ru-RU" sz="1800" kern="1200" dirty="0"/>
        </a:p>
      </dsp:txBody>
      <dsp:txXfrm>
        <a:off x="672126" y="2902232"/>
        <a:ext cx="1856495" cy="1160309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218BAD-85B8-4405-AD63-5F75101864B9}">
      <dsp:nvSpPr>
        <dsp:cNvPr id="0" name=""/>
        <dsp:cNvSpPr/>
      </dsp:nvSpPr>
      <dsp:spPr>
        <a:xfrm>
          <a:off x="4234734" y="752010"/>
          <a:ext cx="3439386" cy="5389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287"/>
              </a:lnTo>
              <a:lnTo>
                <a:pt x="3439386" y="388287"/>
              </a:lnTo>
              <a:lnTo>
                <a:pt x="3439386" y="538966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5C2BC873-E4AA-4B95-B15B-5624B544D1BF}">
      <dsp:nvSpPr>
        <dsp:cNvPr id="0" name=""/>
        <dsp:cNvSpPr/>
      </dsp:nvSpPr>
      <dsp:spPr>
        <a:xfrm>
          <a:off x="4234734" y="752010"/>
          <a:ext cx="1210125" cy="5389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287"/>
              </a:lnTo>
              <a:lnTo>
                <a:pt x="1210125" y="388287"/>
              </a:lnTo>
              <a:lnTo>
                <a:pt x="1210125" y="538966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12B7105A-55AF-4484-9A15-DEC9565BE08D}">
      <dsp:nvSpPr>
        <dsp:cNvPr id="0" name=""/>
        <dsp:cNvSpPr/>
      </dsp:nvSpPr>
      <dsp:spPr>
        <a:xfrm>
          <a:off x="3116767" y="752010"/>
          <a:ext cx="1117966" cy="538966"/>
        </a:xfrm>
        <a:custGeom>
          <a:avLst/>
          <a:gdLst/>
          <a:ahLst/>
          <a:cxnLst/>
          <a:rect l="0" t="0" r="0" b="0"/>
          <a:pathLst>
            <a:path>
              <a:moveTo>
                <a:pt x="1117966" y="0"/>
              </a:moveTo>
              <a:lnTo>
                <a:pt x="1117966" y="388287"/>
              </a:lnTo>
              <a:lnTo>
                <a:pt x="0" y="388287"/>
              </a:lnTo>
              <a:lnTo>
                <a:pt x="0" y="538966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EF098D94-7D5D-49A5-AF6C-4FA25DD75C1F}">
      <dsp:nvSpPr>
        <dsp:cNvPr id="0" name=""/>
        <dsp:cNvSpPr/>
      </dsp:nvSpPr>
      <dsp:spPr>
        <a:xfrm>
          <a:off x="876779" y="752010"/>
          <a:ext cx="3357954" cy="538966"/>
        </a:xfrm>
        <a:custGeom>
          <a:avLst/>
          <a:gdLst/>
          <a:ahLst/>
          <a:cxnLst/>
          <a:rect l="0" t="0" r="0" b="0"/>
          <a:pathLst>
            <a:path>
              <a:moveTo>
                <a:pt x="3357954" y="0"/>
              </a:moveTo>
              <a:lnTo>
                <a:pt x="3357954" y="388287"/>
              </a:lnTo>
              <a:lnTo>
                <a:pt x="0" y="388287"/>
              </a:lnTo>
              <a:lnTo>
                <a:pt x="0" y="538966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4E08219B-7467-4D38-A7DB-E6494A2F1551}">
      <dsp:nvSpPr>
        <dsp:cNvPr id="0" name=""/>
        <dsp:cNvSpPr/>
      </dsp:nvSpPr>
      <dsp:spPr>
        <a:xfrm>
          <a:off x="1143007" y="0"/>
          <a:ext cx="6183452" cy="752010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В структуре Портфолио представлено  четыре наиболее значимых аспекта</a:t>
          </a:r>
          <a:r>
            <a:rPr kumimoji="0" lang="ru-RU" sz="1800" b="0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</a:rPr>
            <a:t>:</a:t>
          </a:r>
          <a:endParaRPr lang="ru-RU" kern="1200" dirty="0"/>
        </a:p>
      </dsp:txBody>
      <dsp:txXfrm>
        <a:off x="1143007" y="0"/>
        <a:ext cx="6183452" cy="752010"/>
      </dsp:txXfrm>
    </dsp:sp>
    <dsp:sp modelId="{BEE252DC-4920-442F-B770-D1434741B0B0}">
      <dsp:nvSpPr>
        <dsp:cNvPr id="0" name=""/>
        <dsp:cNvSpPr/>
      </dsp:nvSpPr>
      <dsp:spPr>
        <a:xfrm>
          <a:off x="3429" y="1290977"/>
          <a:ext cx="1746700" cy="931605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планирование компетентности</a:t>
          </a:r>
          <a:endParaRPr lang="ru-RU" sz="1900" kern="1200" dirty="0">
            <a:solidFill>
              <a:schemeClr val="bg1"/>
            </a:solidFill>
          </a:endParaRPr>
        </a:p>
      </dsp:txBody>
      <dsp:txXfrm>
        <a:off x="3429" y="1290977"/>
        <a:ext cx="1746700" cy="931605"/>
      </dsp:txXfrm>
    </dsp:sp>
    <dsp:sp modelId="{5B310247-4E6B-495B-86A0-7E81C891A2C6}">
      <dsp:nvSpPr>
        <dsp:cNvPr id="0" name=""/>
        <dsp:cNvSpPr/>
      </dsp:nvSpPr>
      <dsp:spPr>
        <a:xfrm>
          <a:off x="2051487" y="1290977"/>
          <a:ext cx="2130558" cy="937761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процесс обучения</a:t>
          </a:r>
          <a:endParaRPr lang="ru-RU" sz="1900" kern="1200" dirty="0">
            <a:solidFill>
              <a:schemeClr val="bg1"/>
            </a:solidFill>
          </a:endParaRPr>
        </a:p>
      </dsp:txBody>
      <dsp:txXfrm>
        <a:off x="2051487" y="1290977"/>
        <a:ext cx="2130558" cy="937761"/>
      </dsp:txXfrm>
    </dsp:sp>
    <dsp:sp modelId="{7DA468C6-831D-4484-80D6-3B2D0DF2A142}">
      <dsp:nvSpPr>
        <dsp:cNvPr id="0" name=""/>
        <dsp:cNvSpPr/>
      </dsp:nvSpPr>
      <dsp:spPr>
        <a:xfrm>
          <a:off x="4483404" y="1290977"/>
          <a:ext cx="1922908" cy="949629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презентация знания</a:t>
          </a:r>
          <a:endParaRPr lang="ru-RU" sz="1900" kern="1200" dirty="0">
            <a:solidFill>
              <a:schemeClr val="bg1"/>
            </a:solidFill>
          </a:endParaRPr>
        </a:p>
      </dsp:txBody>
      <dsp:txXfrm>
        <a:off x="4483404" y="1290977"/>
        <a:ext cx="1922908" cy="949629"/>
      </dsp:txXfrm>
    </dsp:sp>
    <dsp:sp modelId="{DF214B53-19EA-4989-9815-D907824F4151}">
      <dsp:nvSpPr>
        <dsp:cNvPr id="0" name=""/>
        <dsp:cNvSpPr/>
      </dsp:nvSpPr>
      <dsp:spPr>
        <a:xfrm>
          <a:off x="6707671" y="1290977"/>
          <a:ext cx="1932896" cy="971743"/>
        </a:xfrm>
        <a:prstGeom prst="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инфраструктура</a:t>
          </a:r>
          <a:endParaRPr lang="ru-RU" sz="1900" kern="1200" dirty="0">
            <a:solidFill>
              <a:schemeClr val="bg1"/>
            </a:solidFill>
          </a:endParaRPr>
        </a:p>
      </dsp:txBody>
      <dsp:txXfrm>
        <a:off x="6707671" y="1290977"/>
        <a:ext cx="1932896" cy="9717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725826-A5DD-4883-A4EF-676C32BAA965}">
      <dsp:nvSpPr>
        <dsp:cNvPr id="0" name=""/>
        <dsp:cNvSpPr/>
      </dsp:nvSpPr>
      <dsp:spPr>
        <a:xfrm>
          <a:off x="0" y="0"/>
          <a:ext cx="5000660" cy="200026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0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rPr>
            <a:t>Электронное образование </a:t>
          </a:r>
          <a:r>
            <a:rPr kumimoji="0" lang="ru-RU" sz="20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rPr>
            <a:t>– это возможность смешанного обучения (объединяющего очный и виртуальный сценарии), которое стало основной формой взаимодействия преподавателя и студента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0" y="0"/>
        <a:ext cx="5000660" cy="2000264"/>
      </dsp:txXfrm>
    </dsp:sp>
    <dsp:sp modelId="{596FA026-C693-4D0F-BBC9-586DBE0AB819}">
      <dsp:nvSpPr>
        <dsp:cNvPr id="0" name=""/>
        <dsp:cNvSpPr/>
      </dsp:nvSpPr>
      <dsp:spPr>
        <a:xfrm>
          <a:off x="0" y="1936100"/>
          <a:ext cx="5000660" cy="158548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 extrusionH="12700"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2000" b="0" i="0" u="none" strike="noStrike" kern="1200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</a:rPr>
            <a:t>электронная компонента (компьютер, Интернет, информационные технологии);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2000" b="0" i="0" u="none" strike="noStrike" kern="1200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</a:rPr>
            <a:t>поддерживается общением человека с человеком. </a:t>
          </a:r>
          <a:endParaRPr lang="ru-RU" sz="2000" kern="1200" dirty="0"/>
        </a:p>
      </dsp:txBody>
      <dsp:txXfrm>
        <a:off x="0" y="1936100"/>
        <a:ext cx="5000660" cy="158548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E91F1A-0164-4B34-8773-73E89C8D7056}">
      <dsp:nvSpPr>
        <dsp:cNvPr id="0" name=""/>
        <dsp:cNvSpPr/>
      </dsp:nvSpPr>
      <dsp:spPr>
        <a:xfrm>
          <a:off x="0" y="1528839"/>
          <a:ext cx="8286808" cy="126000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79FC3AE0-2CC1-4624-997A-12BDB6325369}">
      <dsp:nvSpPr>
        <dsp:cNvPr id="0" name=""/>
        <dsp:cNvSpPr/>
      </dsp:nvSpPr>
      <dsp:spPr>
        <a:xfrm>
          <a:off x="413935" y="211601"/>
          <a:ext cx="7813128" cy="1391038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19255" tIns="0" rIns="2192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cs typeface="Times New Roman" pitchFamily="18" charset="0"/>
            </a:rPr>
            <a:t>В мировой практике электронное портфолио - часть стратегии Электронного обучения (</a:t>
          </a:r>
          <a:r>
            <a:rPr lang="ru-RU" sz="1800" kern="1200" dirty="0" err="1">
              <a:cs typeface="Times New Roman" pitchFamily="18" charset="0"/>
            </a:rPr>
            <a:t>E-learning</a:t>
          </a:r>
          <a:r>
            <a:rPr lang="ru-RU" sz="1800" kern="1200" dirty="0">
              <a:cs typeface="Times New Roman" pitchFamily="18" charset="0"/>
            </a:rPr>
            <a:t>), являющаяся одной из приоритетных технологий в системе высшего образования в </a:t>
          </a:r>
          <a:r>
            <a:rPr lang="en-US" sz="1800" kern="1200" dirty="0">
              <a:cs typeface="Times New Roman" pitchFamily="18" charset="0"/>
            </a:rPr>
            <a:t>XXI</a:t>
          </a:r>
          <a:r>
            <a:rPr lang="ru-RU" sz="1800" kern="1200" dirty="0">
              <a:cs typeface="Times New Roman" pitchFamily="18" charset="0"/>
            </a:rPr>
            <a:t> веке </a:t>
          </a:r>
          <a:endParaRPr lang="ru-RU" sz="1800" kern="1200" dirty="0"/>
        </a:p>
      </dsp:txBody>
      <dsp:txXfrm>
        <a:off x="413935" y="211601"/>
        <a:ext cx="7813128" cy="1391038"/>
      </dsp:txXfrm>
    </dsp:sp>
    <dsp:sp modelId="{44DC75F0-EDA0-4D98-A171-CE6F1045BE8E}">
      <dsp:nvSpPr>
        <dsp:cNvPr id="0" name=""/>
        <dsp:cNvSpPr/>
      </dsp:nvSpPr>
      <dsp:spPr>
        <a:xfrm>
          <a:off x="0" y="2457148"/>
          <a:ext cx="8286808" cy="126000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42AA64A0-6919-4391-A7A4-E4FA2A28950E}">
      <dsp:nvSpPr>
        <dsp:cNvPr id="0" name=""/>
        <dsp:cNvSpPr/>
      </dsp:nvSpPr>
      <dsp:spPr>
        <a:xfrm>
          <a:off x="403010" y="1681839"/>
          <a:ext cx="7879658" cy="849108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19255" tIns="0" rIns="2192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cs typeface="Times New Roman" pitchFamily="18" charset="0"/>
            </a:rPr>
            <a:t>Электронные портфолио поддерживают процессы корпоративного обучения в сети, обмен идеями и обратную связь.</a:t>
          </a:r>
        </a:p>
      </dsp:txBody>
      <dsp:txXfrm>
        <a:off x="403010" y="1681839"/>
        <a:ext cx="7879658" cy="849108"/>
      </dsp:txXfrm>
    </dsp:sp>
    <dsp:sp modelId="{7E1E0A3F-0080-4F58-AAD6-7CA20395D043}">
      <dsp:nvSpPr>
        <dsp:cNvPr id="0" name=""/>
        <dsp:cNvSpPr/>
      </dsp:nvSpPr>
      <dsp:spPr>
        <a:xfrm>
          <a:off x="0" y="3363467"/>
          <a:ext cx="8286808" cy="126000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8D0882B6-4215-4D49-BAB4-824BF51E38A0}">
      <dsp:nvSpPr>
        <dsp:cNvPr id="0" name=""/>
        <dsp:cNvSpPr/>
      </dsp:nvSpPr>
      <dsp:spPr>
        <a:xfrm>
          <a:off x="394513" y="2610148"/>
          <a:ext cx="7890263" cy="827119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19255" tIns="0" rIns="2192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cs typeface="Times New Roman" pitchFamily="18" charset="0"/>
            </a:rPr>
            <a:t>Студенты могут получать поддержку от преподавателей, </a:t>
          </a:r>
          <a:r>
            <a:rPr lang="ru-RU" sz="1800" kern="1200" dirty="0" err="1">
              <a:cs typeface="Times New Roman" pitchFamily="18" charset="0"/>
            </a:rPr>
            <a:t>одногруппников</a:t>
          </a:r>
          <a:r>
            <a:rPr lang="ru-RU" sz="1800" kern="1200" dirty="0">
              <a:cs typeface="Times New Roman" pitchFamily="18" charset="0"/>
            </a:rPr>
            <a:t> быстро и регулярно в процессе создания своих </a:t>
          </a:r>
          <a:r>
            <a:rPr lang="ru-RU" sz="1800" kern="1200" dirty="0" err="1">
              <a:cs typeface="Times New Roman" pitchFamily="18" charset="0"/>
            </a:rPr>
            <a:t>портфолио</a:t>
          </a:r>
          <a:r>
            <a:rPr lang="ru-RU" sz="1800" kern="1200" dirty="0">
              <a:cs typeface="Times New Roman" pitchFamily="18" charset="0"/>
            </a:rPr>
            <a:t>, через электронные </a:t>
          </a:r>
          <a:r>
            <a:rPr lang="ru-RU" sz="1800" kern="1200" dirty="0" err="1">
              <a:cs typeface="Times New Roman" pitchFamily="18" charset="0"/>
            </a:rPr>
            <a:t>медиа</a:t>
          </a:r>
          <a:r>
            <a:rPr lang="ru-RU" sz="1800" kern="1200" dirty="0">
              <a:cs typeface="Times New Roman" pitchFamily="18" charset="0"/>
            </a:rPr>
            <a:t> каналы.</a:t>
          </a:r>
        </a:p>
      </dsp:txBody>
      <dsp:txXfrm>
        <a:off x="394513" y="2610148"/>
        <a:ext cx="7890263" cy="827119"/>
      </dsp:txXfrm>
    </dsp:sp>
    <dsp:sp modelId="{958A9585-E866-4FF2-B582-3657A30C04A6}">
      <dsp:nvSpPr>
        <dsp:cNvPr id="0" name=""/>
        <dsp:cNvSpPr/>
      </dsp:nvSpPr>
      <dsp:spPr>
        <a:xfrm>
          <a:off x="0" y="4488734"/>
          <a:ext cx="8286808" cy="126000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A843D93B-7308-4B95-9F9C-7EF887A84978}">
      <dsp:nvSpPr>
        <dsp:cNvPr id="0" name=""/>
        <dsp:cNvSpPr/>
      </dsp:nvSpPr>
      <dsp:spPr>
        <a:xfrm>
          <a:off x="396912" y="3528392"/>
          <a:ext cx="7889895" cy="1046066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19255" tIns="0" rIns="2192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cs typeface="Times New Roman" pitchFamily="18" charset="0"/>
            </a:rPr>
            <a:t>Электронные портфолио способствуют интеграции обратной связи, самооценки, стандартизированной оценки (оцениванием на смысловом уровне).</a:t>
          </a:r>
        </a:p>
      </dsp:txBody>
      <dsp:txXfrm>
        <a:off x="396912" y="3528392"/>
        <a:ext cx="7889895" cy="1046066"/>
      </dsp:txXfrm>
    </dsp:sp>
    <dsp:sp modelId="{5D54AB3F-95A3-4EE5-ACB1-95961E66DFE1}">
      <dsp:nvSpPr>
        <dsp:cNvPr id="0" name=""/>
        <dsp:cNvSpPr/>
      </dsp:nvSpPr>
      <dsp:spPr>
        <a:xfrm>
          <a:off x="0" y="5639062"/>
          <a:ext cx="8286808" cy="126000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3F37F820-15E8-4DE3-8F96-689CB9EA8762}">
      <dsp:nvSpPr>
        <dsp:cNvPr id="0" name=""/>
        <dsp:cNvSpPr/>
      </dsp:nvSpPr>
      <dsp:spPr>
        <a:xfrm>
          <a:off x="396544" y="4680520"/>
          <a:ext cx="7890263" cy="1071128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19255" tIns="0" rIns="21925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cs typeface="Times New Roman" pitchFamily="18" charset="0"/>
            </a:rPr>
            <a:t>Электронные портфолио могут быть интегрированы с Системами управления обучением, с такими как, например, MOODLE, </a:t>
          </a:r>
          <a:r>
            <a:rPr lang="ru-RU" sz="1800" kern="1200" dirty="0" err="1">
              <a:cs typeface="Times New Roman" pitchFamily="18" charset="0"/>
            </a:rPr>
            <a:t>Wiki</a:t>
          </a:r>
          <a:r>
            <a:rPr lang="ru-RU" sz="1800" kern="1200" dirty="0">
              <a:cs typeface="Times New Roman" pitchFamily="18" charset="0"/>
            </a:rPr>
            <a:t>.</a:t>
          </a:r>
        </a:p>
      </dsp:txBody>
      <dsp:txXfrm>
        <a:off x="396544" y="4680520"/>
        <a:ext cx="7890263" cy="107112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76595A-F5FF-4309-9876-8926B0CEE5CA}">
      <dsp:nvSpPr>
        <dsp:cNvPr id="0" name=""/>
        <dsp:cNvSpPr/>
      </dsp:nvSpPr>
      <dsp:spPr>
        <a:xfrm rot="5400000">
          <a:off x="5125080" y="-2039871"/>
          <a:ext cx="1397135" cy="5481080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 extrusionH="127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Портфолио сертифицированных (документированных) индивидуальных образовательных достижений</a:t>
          </a:r>
        </a:p>
      </dsp:txBody>
      <dsp:txXfrm rot="5400000">
        <a:off x="5125080" y="-2039871"/>
        <a:ext cx="1397135" cy="5481080"/>
      </dsp:txXfrm>
    </dsp:sp>
    <dsp:sp modelId="{B6E5B7E4-1B54-4FC8-A33F-0A5F92AC18C5}">
      <dsp:nvSpPr>
        <dsp:cNvPr id="0" name=""/>
        <dsp:cNvSpPr/>
      </dsp:nvSpPr>
      <dsp:spPr>
        <a:xfrm>
          <a:off x="0" y="68352"/>
          <a:ext cx="3083107" cy="126463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Портфолио документов</a:t>
          </a:r>
        </a:p>
      </dsp:txBody>
      <dsp:txXfrm>
        <a:off x="0" y="68352"/>
        <a:ext cx="3083107" cy="1264632"/>
      </dsp:txXfrm>
    </dsp:sp>
    <dsp:sp modelId="{F08D8573-A689-471F-AB91-A2A38B7E0EC3}">
      <dsp:nvSpPr>
        <dsp:cNvPr id="0" name=""/>
        <dsp:cNvSpPr/>
      </dsp:nvSpPr>
      <dsp:spPr>
        <a:xfrm rot="5400000">
          <a:off x="5244299" y="-577038"/>
          <a:ext cx="1122123" cy="548643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 extrusionH="12700"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собрание различных творческих, проектных, исследовательских работ ученика, а также описание основных форм и направлений его учебной и творческой активности</a:t>
          </a:r>
        </a:p>
      </dsp:txBody>
      <dsp:txXfrm rot="5400000">
        <a:off x="5244299" y="-577038"/>
        <a:ext cx="1122123" cy="5486438"/>
      </dsp:txXfrm>
    </dsp:sp>
    <dsp:sp modelId="{08BD64E9-0C04-4DB6-B8D8-FD0FCC79118F}">
      <dsp:nvSpPr>
        <dsp:cNvPr id="0" name=""/>
        <dsp:cNvSpPr/>
      </dsp:nvSpPr>
      <dsp:spPr>
        <a:xfrm>
          <a:off x="0" y="1532376"/>
          <a:ext cx="3086121" cy="126463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Портфолио работ </a:t>
          </a:r>
        </a:p>
      </dsp:txBody>
      <dsp:txXfrm>
        <a:off x="0" y="1532376"/>
        <a:ext cx="3086121" cy="1264632"/>
      </dsp:txXfrm>
    </dsp:sp>
    <dsp:sp modelId="{46F92AAD-9440-4F01-A391-36C4203C8184}">
      <dsp:nvSpPr>
        <dsp:cNvPr id="0" name=""/>
        <dsp:cNvSpPr/>
      </dsp:nvSpPr>
      <dsp:spPr>
        <a:xfrm rot="5400000">
          <a:off x="4852435" y="1021004"/>
          <a:ext cx="1942424" cy="5481080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 extrusionH="12700"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оценка школьником своих достижений, проделанный им анализ различных видов учебной и </a:t>
          </a:r>
          <a:r>
            <a:rPr lang="ru-RU" sz="1400" kern="1200" dirty="0" err="1"/>
            <a:t>внеучебной</a:t>
          </a:r>
          <a:r>
            <a:rPr lang="ru-RU" sz="1400" kern="1200" dirty="0"/>
            <a:t> деятельности и её результатов, резюме, планирование будущих образовательных этапов, а также отзывы, представленные учителями, родителями, возможно, одноклассниками, работниками системы дополнительного образования и др.</a:t>
          </a:r>
        </a:p>
      </dsp:txBody>
      <dsp:txXfrm rot="5400000">
        <a:off x="4852435" y="1021004"/>
        <a:ext cx="1942424" cy="5481080"/>
      </dsp:txXfrm>
    </dsp:sp>
    <dsp:sp modelId="{A68461D9-D6DC-470C-8ECD-688F8F9C57B4}">
      <dsp:nvSpPr>
        <dsp:cNvPr id="0" name=""/>
        <dsp:cNvSpPr/>
      </dsp:nvSpPr>
      <dsp:spPr>
        <a:xfrm>
          <a:off x="0" y="3171479"/>
          <a:ext cx="3083107" cy="126463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Портфолио отзывов </a:t>
          </a:r>
        </a:p>
      </dsp:txBody>
      <dsp:txXfrm>
        <a:off x="0" y="3171479"/>
        <a:ext cx="3083107" cy="126463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76595A-F5FF-4309-9876-8926B0CEE5CA}">
      <dsp:nvSpPr>
        <dsp:cNvPr id="0" name=""/>
        <dsp:cNvSpPr/>
      </dsp:nvSpPr>
      <dsp:spPr>
        <a:xfrm rot="5400000">
          <a:off x="5406862" y="-2159215"/>
          <a:ext cx="844956" cy="548643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 extrusionH="127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средство мониторинга достижений и рефлексии, сосредотачивающее в себе образовательные результаты или позволяющее получить к ним доступ</a:t>
          </a:r>
        </a:p>
      </dsp:txBody>
      <dsp:txXfrm rot="5400000">
        <a:off x="5406862" y="-2159215"/>
        <a:ext cx="844956" cy="5486438"/>
      </dsp:txXfrm>
    </dsp:sp>
    <dsp:sp modelId="{B6E5B7E4-1B54-4FC8-A33F-0A5F92AC18C5}">
      <dsp:nvSpPr>
        <dsp:cNvPr id="0" name=""/>
        <dsp:cNvSpPr/>
      </dsp:nvSpPr>
      <dsp:spPr>
        <a:xfrm>
          <a:off x="0" y="217"/>
          <a:ext cx="3086121" cy="116757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Портфолио учащегося</a:t>
          </a:r>
        </a:p>
      </dsp:txBody>
      <dsp:txXfrm>
        <a:off x="0" y="217"/>
        <a:ext cx="3086121" cy="1167572"/>
      </dsp:txXfrm>
    </dsp:sp>
    <dsp:sp modelId="{F08D8573-A689-471F-AB91-A2A38B7E0EC3}">
      <dsp:nvSpPr>
        <dsp:cNvPr id="0" name=""/>
        <dsp:cNvSpPr/>
      </dsp:nvSpPr>
      <dsp:spPr>
        <a:xfrm rot="5400000">
          <a:off x="4905940" y="-523566"/>
          <a:ext cx="1846801" cy="548643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 extrusionH="12700"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средство мониторинга профессионального роста учителя, отражающее уровень его компетентности и конкурентоспособности;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коллекция дидактических и методических материалов, предназначенных для более совершенной организации учебного процесса (средство дистанционной поддержки)</a:t>
          </a:r>
        </a:p>
      </dsp:txBody>
      <dsp:txXfrm rot="5400000">
        <a:off x="4905940" y="-523566"/>
        <a:ext cx="1846801" cy="5486438"/>
      </dsp:txXfrm>
    </dsp:sp>
    <dsp:sp modelId="{08BD64E9-0C04-4DB6-B8D8-FD0FCC79118F}">
      <dsp:nvSpPr>
        <dsp:cNvPr id="0" name=""/>
        <dsp:cNvSpPr/>
      </dsp:nvSpPr>
      <dsp:spPr>
        <a:xfrm>
          <a:off x="0" y="1688164"/>
          <a:ext cx="3086121" cy="112957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/>
            <a:t>Портфолио учителя</a:t>
          </a:r>
        </a:p>
      </dsp:txBody>
      <dsp:txXfrm>
        <a:off x="0" y="1688164"/>
        <a:ext cx="3086121" cy="112957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238C48-F67E-4D5A-9C86-52646EEBF2D0}">
      <dsp:nvSpPr>
        <dsp:cNvPr id="0" name=""/>
        <dsp:cNvSpPr/>
      </dsp:nvSpPr>
      <dsp:spPr>
        <a:xfrm>
          <a:off x="139" y="818589"/>
          <a:ext cx="3155062" cy="157753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/>
            <a:t>В зависимости от сферы применения Портфолио</a:t>
          </a:r>
        </a:p>
      </dsp:txBody>
      <dsp:txXfrm>
        <a:off x="139" y="818589"/>
        <a:ext cx="3155062" cy="1577531"/>
      </dsp:txXfrm>
    </dsp:sp>
    <dsp:sp modelId="{D1A2F51A-AE17-4585-A8E0-83BAFB36D783}">
      <dsp:nvSpPr>
        <dsp:cNvPr id="0" name=""/>
        <dsp:cNvSpPr/>
      </dsp:nvSpPr>
      <dsp:spPr>
        <a:xfrm rot="19463428">
          <a:off x="3010064" y="1111270"/>
          <a:ext cx="1552298" cy="88330"/>
        </a:xfrm>
        <a:custGeom>
          <a:avLst/>
          <a:gdLst/>
          <a:ahLst/>
          <a:cxnLst/>
          <a:rect l="0" t="0" r="0" b="0"/>
          <a:pathLst>
            <a:path>
              <a:moveTo>
                <a:pt x="0" y="44165"/>
              </a:moveTo>
              <a:lnTo>
                <a:pt x="1552298" y="44165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63428">
        <a:off x="3747406" y="1116628"/>
        <a:ext cx="77614" cy="77614"/>
      </dsp:txXfrm>
    </dsp:sp>
    <dsp:sp modelId="{130CD255-ABD6-4C19-A0BC-0F24F6104EB8}">
      <dsp:nvSpPr>
        <dsp:cNvPr id="0" name=""/>
        <dsp:cNvSpPr/>
      </dsp:nvSpPr>
      <dsp:spPr>
        <a:xfrm>
          <a:off x="4417226" y="281810"/>
          <a:ext cx="3155062" cy="84341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/>
            <a:t>презентационный</a:t>
          </a:r>
        </a:p>
      </dsp:txBody>
      <dsp:txXfrm>
        <a:off x="4417226" y="281810"/>
        <a:ext cx="3155062" cy="843411"/>
      </dsp:txXfrm>
    </dsp:sp>
    <dsp:sp modelId="{BA56B27F-1B87-4BB8-A6C8-FEE96C2CB53B}">
      <dsp:nvSpPr>
        <dsp:cNvPr id="0" name=""/>
        <dsp:cNvSpPr/>
      </dsp:nvSpPr>
      <dsp:spPr>
        <a:xfrm rot="359794">
          <a:off x="3151772" y="1628653"/>
          <a:ext cx="1253264" cy="88330"/>
        </a:xfrm>
        <a:custGeom>
          <a:avLst/>
          <a:gdLst/>
          <a:ahLst/>
          <a:cxnLst/>
          <a:rect l="0" t="0" r="0" b="0"/>
          <a:pathLst>
            <a:path>
              <a:moveTo>
                <a:pt x="0" y="44165"/>
              </a:moveTo>
              <a:lnTo>
                <a:pt x="1253264" y="44165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59794">
        <a:off x="3747073" y="1641486"/>
        <a:ext cx="62663" cy="62663"/>
      </dsp:txXfrm>
    </dsp:sp>
    <dsp:sp modelId="{58930CCC-D90E-49E5-ACE7-340BA6DCC0C5}">
      <dsp:nvSpPr>
        <dsp:cNvPr id="0" name=""/>
        <dsp:cNvSpPr/>
      </dsp:nvSpPr>
      <dsp:spPr>
        <a:xfrm>
          <a:off x="4401608" y="1398592"/>
          <a:ext cx="3155062" cy="67937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/>
            <a:t>рефлексивный</a:t>
          </a:r>
        </a:p>
      </dsp:txBody>
      <dsp:txXfrm>
        <a:off x="4401608" y="1398592"/>
        <a:ext cx="3155062" cy="679379"/>
      </dsp:txXfrm>
    </dsp:sp>
    <dsp:sp modelId="{26B02FAB-EC32-40E3-8545-836C63DC8ABB}">
      <dsp:nvSpPr>
        <dsp:cNvPr id="0" name=""/>
        <dsp:cNvSpPr/>
      </dsp:nvSpPr>
      <dsp:spPr>
        <a:xfrm rot="2300243">
          <a:off x="2981732" y="2062202"/>
          <a:ext cx="1608962" cy="88330"/>
        </a:xfrm>
        <a:custGeom>
          <a:avLst/>
          <a:gdLst/>
          <a:ahLst/>
          <a:cxnLst/>
          <a:rect l="0" t="0" r="0" b="0"/>
          <a:pathLst>
            <a:path>
              <a:moveTo>
                <a:pt x="0" y="44165"/>
              </a:moveTo>
              <a:lnTo>
                <a:pt x="1608962" y="44165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300243">
        <a:off x="3745989" y="2066143"/>
        <a:ext cx="80448" cy="80448"/>
      </dsp:txXfrm>
    </dsp:sp>
    <dsp:sp modelId="{43E82939-1125-4CC1-8461-27FD107CD57F}">
      <dsp:nvSpPr>
        <dsp:cNvPr id="0" name=""/>
        <dsp:cNvSpPr/>
      </dsp:nvSpPr>
      <dsp:spPr>
        <a:xfrm>
          <a:off x="4417226" y="2277860"/>
          <a:ext cx="3155062" cy="65503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/>
            <a:t>оценочный</a:t>
          </a:r>
        </a:p>
      </dsp:txBody>
      <dsp:txXfrm>
        <a:off x="4417226" y="2277860"/>
        <a:ext cx="3155062" cy="65503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D223C2-9BFE-4C25-A0D7-348220322479}">
      <dsp:nvSpPr>
        <dsp:cNvPr id="0" name=""/>
        <dsp:cNvSpPr/>
      </dsp:nvSpPr>
      <dsp:spPr>
        <a:xfrm>
          <a:off x="642792" y="0"/>
          <a:ext cx="2293159" cy="114300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+mn-lt"/>
            </a:rPr>
            <a:t>Оценка компетенций с помощью Портфолио</a:t>
          </a:r>
        </a:p>
      </dsp:txBody>
      <dsp:txXfrm>
        <a:off x="642792" y="0"/>
        <a:ext cx="2293159" cy="1143008"/>
      </dsp:txXfrm>
    </dsp:sp>
    <dsp:sp modelId="{CAD8DA7A-C423-4C5C-88F5-A3BFB7871488}">
      <dsp:nvSpPr>
        <dsp:cNvPr id="0" name=""/>
        <dsp:cNvSpPr/>
      </dsp:nvSpPr>
      <dsp:spPr>
        <a:xfrm rot="5263695">
          <a:off x="1608897" y="1171583"/>
          <a:ext cx="428965" cy="514353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263695">
        <a:off x="1608897" y="1171583"/>
        <a:ext cx="428965" cy="514353"/>
      </dsp:txXfrm>
    </dsp:sp>
    <dsp:sp modelId="{4502A7DD-24C3-4ED3-B874-E800612B4125}">
      <dsp:nvSpPr>
        <dsp:cNvPr id="0" name=""/>
        <dsp:cNvSpPr/>
      </dsp:nvSpPr>
      <dsp:spPr>
        <a:xfrm>
          <a:off x="710808" y="1714512"/>
          <a:ext cx="2293159" cy="114300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+mn-lt"/>
            </a:rPr>
            <a:t>Шаг 1: Формирование Портфолио </a:t>
          </a:r>
        </a:p>
      </dsp:txBody>
      <dsp:txXfrm>
        <a:off x="710808" y="1714512"/>
        <a:ext cx="2293159" cy="1143008"/>
      </dsp:txXfrm>
    </dsp:sp>
    <dsp:sp modelId="{3859521E-194D-429A-8251-2F0C7294DAFD}">
      <dsp:nvSpPr>
        <dsp:cNvPr id="0" name=""/>
        <dsp:cNvSpPr/>
      </dsp:nvSpPr>
      <dsp:spPr>
        <a:xfrm rot="5400000">
          <a:off x="1643074" y="2886095"/>
          <a:ext cx="428628" cy="514353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5400000">
        <a:off x="1643074" y="2886095"/>
        <a:ext cx="428628" cy="514353"/>
      </dsp:txXfrm>
    </dsp:sp>
    <dsp:sp modelId="{B49EC99E-98CF-438C-9301-77AFA6B8747A}">
      <dsp:nvSpPr>
        <dsp:cNvPr id="0" name=""/>
        <dsp:cNvSpPr/>
      </dsp:nvSpPr>
      <dsp:spPr>
        <a:xfrm>
          <a:off x="710808" y="3429024"/>
          <a:ext cx="2293159" cy="114300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+mn-lt"/>
            </a:rPr>
            <a:t>Шаг 2: Развитие Портфолио</a:t>
          </a:r>
        </a:p>
      </dsp:txBody>
      <dsp:txXfrm>
        <a:off x="710808" y="3429024"/>
        <a:ext cx="2293159" cy="114300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733906-46BD-45ED-BD9D-A08B7988384B}">
      <dsp:nvSpPr>
        <dsp:cNvPr id="0" name=""/>
        <dsp:cNvSpPr/>
      </dsp:nvSpPr>
      <dsp:spPr>
        <a:xfrm>
          <a:off x="0" y="330860"/>
          <a:ext cx="5286380" cy="529200"/>
        </a:xfrm>
        <a:prstGeom prst="rect">
          <a:avLst/>
        </a:prstGeom>
        <a:gradFill flip="none" rotWithShape="0">
          <a:gsLst>
            <a:gs pos="0">
              <a:srgbClr val="CCFFCC">
                <a:shade val="30000"/>
                <a:satMod val="115000"/>
              </a:srgbClr>
            </a:gs>
            <a:gs pos="50000">
              <a:srgbClr val="CCFFCC">
                <a:shade val="67500"/>
                <a:satMod val="115000"/>
              </a:srgbClr>
            </a:gs>
            <a:gs pos="100000">
              <a:srgbClr val="CCFFCC">
                <a:shade val="100000"/>
                <a:satMod val="115000"/>
              </a:srgbClr>
            </a:gs>
          </a:gsLst>
          <a:lin ang="162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68917A-BE96-45C5-A23D-D092EB1D5F91}">
      <dsp:nvSpPr>
        <dsp:cNvPr id="0" name=""/>
        <dsp:cNvSpPr/>
      </dsp:nvSpPr>
      <dsp:spPr>
        <a:xfrm>
          <a:off x="264319" y="20900"/>
          <a:ext cx="3700466" cy="619920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869" tIns="0" rIns="139869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+mn-lt"/>
            </a:rPr>
            <a:t>Формулировка цели</a:t>
          </a:r>
        </a:p>
      </dsp:txBody>
      <dsp:txXfrm>
        <a:off x="264319" y="20900"/>
        <a:ext cx="3700466" cy="619920"/>
      </dsp:txXfrm>
    </dsp:sp>
    <dsp:sp modelId="{1741E6EA-D6E5-4FFE-B63F-B2BDF1178682}">
      <dsp:nvSpPr>
        <dsp:cNvPr id="0" name=""/>
        <dsp:cNvSpPr/>
      </dsp:nvSpPr>
      <dsp:spPr>
        <a:xfrm>
          <a:off x="0" y="1283420"/>
          <a:ext cx="5286380" cy="529200"/>
        </a:xfrm>
        <a:prstGeom prst="rect">
          <a:avLst/>
        </a:prstGeom>
        <a:gradFill flip="none" rotWithShape="0">
          <a:gsLst>
            <a:gs pos="0">
              <a:srgbClr val="CCFFCC">
                <a:shade val="30000"/>
                <a:satMod val="115000"/>
              </a:srgbClr>
            </a:gs>
            <a:gs pos="50000">
              <a:srgbClr val="CCFFCC">
                <a:shade val="67500"/>
                <a:satMod val="115000"/>
              </a:srgbClr>
            </a:gs>
            <a:gs pos="100000">
              <a:srgbClr val="CCFFCC">
                <a:shade val="100000"/>
                <a:satMod val="115000"/>
              </a:srgbClr>
            </a:gs>
          </a:gsLst>
          <a:lin ang="162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DAC9D5-A8B0-4992-BB32-818CE6DBD567}">
      <dsp:nvSpPr>
        <dsp:cNvPr id="0" name=""/>
        <dsp:cNvSpPr/>
      </dsp:nvSpPr>
      <dsp:spPr>
        <a:xfrm>
          <a:off x="264319" y="973460"/>
          <a:ext cx="3700466" cy="619920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869" tIns="0" rIns="139869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+mn-lt"/>
            </a:rPr>
            <a:t>Критерии оценки</a:t>
          </a:r>
        </a:p>
      </dsp:txBody>
      <dsp:txXfrm>
        <a:off x="264319" y="973460"/>
        <a:ext cx="3700466" cy="619920"/>
      </dsp:txXfrm>
    </dsp:sp>
    <dsp:sp modelId="{34F5E5E3-CE0E-4182-B564-1248A41095C0}">
      <dsp:nvSpPr>
        <dsp:cNvPr id="0" name=""/>
        <dsp:cNvSpPr/>
      </dsp:nvSpPr>
      <dsp:spPr>
        <a:xfrm>
          <a:off x="0" y="2235981"/>
          <a:ext cx="5286380" cy="529200"/>
        </a:xfrm>
        <a:prstGeom prst="rect">
          <a:avLst/>
        </a:prstGeom>
        <a:gradFill flip="none" rotWithShape="0">
          <a:gsLst>
            <a:gs pos="0">
              <a:srgbClr val="CCFFCC">
                <a:shade val="30000"/>
                <a:satMod val="115000"/>
              </a:srgbClr>
            </a:gs>
            <a:gs pos="50000">
              <a:srgbClr val="CCFFCC">
                <a:shade val="67500"/>
                <a:satMod val="115000"/>
              </a:srgbClr>
            </a:gs>
            <a:gs pos="100000">
              <a:srgbClr val="CCFFCC">
                <a:shade val="100000"/>
                <a:satMod val="115000"/>
              </a:srgbClr>
            </a:gs>
          </a:gsLst>
          <a:lin ang="162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7144EB-9B49-434B-95A1-A918B7649048}">
      <dsp:nvSpPr>
        <dsp:cNvPr id="0" name=""/>
        <dsp:cNvSpPr/>
      </dsp:nvSpPr>
      <dsp:spPr>
        <a:xfrm>
          <a:off x="264319" y="1926021"/>
          <a:ext cx="3700466" cy="619920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869" tIns="0" rIns="139869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+mn-lt"/>
            </a:rPr>
            <a:t>Достоверность </a:t>
          </a:r>
        </a:p>
      </dsp:txBody>
      <dsp:txXfrm>
        <a:off x="264319" y="1926021"/>
        <a:ext cx="3700466" cy="61992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248DBC-D493-4F33-A72A-9670736DA165}">
      <dsp:nvSpPr>
        <dsp:cNvPr id="0" name=""/>
        <dsp:cNvSpPr/>
      </dsp:nvSpPr>
      <dsp:spPr>
        <a:xfrm rot="5400000">
          <a:off x="4828082" y="-1978509"/>
          <a:ext cx="1579578" cy="5806478"/>
        </a:xfrm>
        <a:prstGeom prst="round2Same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altLang="ko-KR" sz="1800" b="0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(Цифровая идентичность): собрание, цифровой архив, склад экспонатов, личной информации, рефлексивный журнал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altLang="ko-KR" sz="1800" b="0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Это процессуальная концептуальная линия электронного Портфолио</a:t>
          </a:r>
          <a:r>
            <a:rPr kumimoji="0" lang="en-US" altLang="ko-KR" sz="1800" b="0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 </a:t>
          </a:r>
          <a:r>
            <a:rPr kumimoji="0" lang="ru-RU" altLang="ko-KR" sz="1800" b="0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(Портфолио – </a:t>
          </a:r>
          <a:r>
            <a:rPr kumimoji="0" lang="ru-RU" altLang="ko-KR" sz="1800" b="1" i="1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процесс</a:t>
          </a:r>
          <a:r>
            <a:rPr kumimoji="0" lang="ru-RU" altLang="ko-KR" sz="1800" b="0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)</a:t>
          </a:r>
          <a:endParaRPr lang="ru-RU" sz="1800" b="0" i="0" kern="1200" dirty="0">
            <a:solidFill>
              <a:srgbClr val="FFFFCC"/>
            </a:solidFill>
          </a:endParaRPr>
        </a:p>
      </dsp:txBody>
      <dsp:txXfrm rot="5400000">
        <a:off x="4828082" y="-1978509"/>
        <a:ext cx="1579578" cy="5806478"/>
      </dsp:txXfrm>
    </dsp:sp>
    <dsp:sp modelId="{55A2D307-DF0F-45BA-A97E-0553AA8BD6DE}">
      <dsp:nvSpPr>
        <dsp:cNvPr id="0" name=""/>
        <dsp:cNvSpPr/>
      </dsp:nvSpPr>
      <dsp:spPr>
        <a:xfrm>
          <a:off x="162850" y="142883"/>
          <a:ext cx="2551782" cy="1563692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ko-KR" sz="18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Batang" pitchFamily="18" charset="-127"/>
            </a:rPr>
            <a:t>Рабочий Портфолио</a:t>
          </a:r>
          <a:r>
            <a:rPr kumimoji="0" lang="ru-RU" altLang="ko-KR" sz="1800" b="0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Batang" pitchFamily="18" charset="-127"/>
            </a:rPr>
            <a:t> </a:t>
          </a:r>
          <a:endParaRPr lang="ru-RU" kern="1200" dirty="0">
            <a:solidFill>
              <a:schemeClr val="bg1"/>
            </a:solidFill>
          </a:endParaRPr>
        </a:p>
      </dsp:txBody>
      <dsp:txXfrm>
        <a:off x="162850" y="142883"/>
        <a:ext cx="2551782" cy="1563692"/>
      </dsp:txXfrm>
    </dsp:sp>
    <dsp:sp modelId="{1103F872-16AA-4567-A6DE-FE823BAFCA94}">
      <dsp:nvSpPr>
        <dsp:cNvPr id="0" name=""/>
        <dsp:cNvSpPr/>
      </dsp:nvSpPr>
      <dsp:spPr>
        <a:xfrm rot="5400000">
          <a:off x="4557970" y="85286"/>
          <a:ext cx="2222715" cy="5909390"/>
        </a:xfrm>
        <a:prstGeom prst="round2Same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82563" lvl="1" indent="-182563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kumimoji="0" lang="ru-RU" altLang="ko-KR" sz="1800" b="0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История или Рассказ, который повествуется разработчиком Портфолио с различных точек зрения (публике и отдельным индивидам) и презентациями различной аудитории (с различным доступом), для различных целей</a:t>
          </a:r>
          <a:endParaRPr lang="ru-RU" kern="1200" dirty="0">
            <a:solidFill>
              <a:srgbClr val="FFFFCC"/>
            </a:solidFill>
          </a:endParaRPr>
        </a:p>
        <a:p>
          <a:pPr marL="182563" marR="0" lvl="0" indent="-182563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0" lang="ru-RU" altLang="ko-KR" sz="1800" b="0" i="0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В этой концептуальной линии электронный Портфолио рассматривается как </a:t>
          </a:r>
          <a:r>
            <a:rPr kumimoji="0" lang="ru-RU" altLang="ko-KR" sz="1800" b="1" i="1" u="none" strike="noStrike" kern="1200" cap="none" normalizeH="0" baseline="0" dirty="0">
              <a:ln>
                <a:noFill/>
              </a:ln>
              <a:solidFill>
                <a:srgbClr val="FFFFCC"/>
              </a:solidFill>
              <a:effectLst/>
              <a:latin typeface="Arial" pitchFamily="34" charset="0"/>
              <a:ea typeface="Batang" pitchFamily="18" charset="-127"/>
            </a:rPr>
            <a:t>продукт</a:t>
          </a:r>
          <a:endParaRPr lang="ru-RU" sz="2900" kern="1200" dirty="0">
            <a:solidFill>
              <a:srgbClr val="FFFFCC"/>
            </a:solidFill>
          </a:endParaRPr>
        </a:p>
      </dsp:txBody>
      <dsp:txXfrm rot="5400000">
        <a:off x="4557970" y="85286"/>
        <a:ext cx="2222715" cy="5909390"/>
      </dsp:txXfrm>
    </dsp:sp>
    <dsp:sp modelId="{9B87D898-6F6F-4490-BFF8-4F9688E75038}">
      <dsp:nvSpPr>
        <dsp:cNvPr id="0" name=""/>
        <dsp:cNvSpPr/>
      </dsp:nvSpPr>
      <dsp:spPr>
        <a:xfrm>
          <a:off x="162850" y="2047542"/>
          <a:ext cx="2551782" cy="1984879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ko-KR" sz="18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Batang" pitchFamily="18" charset="-127"/>
            </a:rPr>
            <a:t>Презентационный Портфолио</a:t>
          </a:r>
          <a:endParaRPr lang="ru-RU" kern="1200" dirty="0">
            <a:solidFill>
              <a:schemeClr val="bg1"/>
            </a:solidFill>
          </a:endParaRPr>
        </a:p>
      </dsp:txBody>
      <dsp:txXfrm>
        <a:off x="162850" y="2047542"/>
        <a:ext cx="2551782" cy="1984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9DCD5-714B-439E-8A38-59A7DA970A71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3E61A-BACD-42B2-A0E7-3B20B63CA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919B66-C70A-46ED-9D53-229291EDA06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758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ED4A2AB-2C5D-45DC-833A-1261DBB9B45C}" type="slidenum">
              <a:rPr lang="ru-RU" sz="1200">
                <a:latin typeface="Calibri" pitchFamily="34" charset="0"/>
              </a:rPr>
              <a:pPr algn="r"/>
              <a:t>3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AE4CF7-98F8-46B8-8076-3F0FA49EE5D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885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548C9F-8843-46E3-A5BE-37237619E643}" type="slidenum">
              <a:rPr lang="ru-RU" sz="1200">
                <a:latin typeface="Calibri" pitchFamily="34" charset="0"/>
              </a:rPr>
              <a:pPr algn="r"/>
              <a:t>6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987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69B5B3-A418-4C39-948C-FAC9AE662BE9}" type="slidenum">
              <a:rPr lang="ru-RU" sz="1200">
                <a:latin typeface="Calibri" pitchFamily="34" charset="0"/>
              </a:rPr>
              <a:pPr algn="r"/>
              <a:t>7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090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1EBF92-BA4D-4C02-88BC-D08C1C3767FB}" type="slidenum">
              <a:rPr lang="ru-RU" sz="1200">
                <a:latin typeface="Calibri" pitchFamily="34" charset="0"/>
              </a:rPr>
              <a:pPr algn="r"/>
              <a:t>8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192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FBA2EF5-C86B-487D-B327-6B69A77C9321}" type="slidenum">
              <a:rPr lang="ru-RU" sz="1200">
                <a:latin typeface="Calibri" pitchFamily="34" charset="0"/>
              </a:rPr>
              <a:pPr algn="r"/>
              <a:t>9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011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146CC78-09F6-4599-BEDB-1FB2297AA304}" type="slidenum">
              <a:rPr lang="ru-RU" sz="1200">
                <a:latin typeface="Calibri" pitchFamily="34" charset="0"/>
              </a:rPr>
              <a:pPr algn="r"/>
              <a:t>29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6F79-EF64-4C6C-A3F2-60A701CA4605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AA43A-D958-4B70-9C0C-3CF6D310A705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B138-44E3-4948-B13F-2D2AA21A119C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A161D-53CF-439B-B632-AA79E02A21CB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CD15-1335-4B11-9608-2CF5CC0D438A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2ADE-8861-4E7E-9018-567FA73D70E5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33F3-8D17-4841-A305-492AE2215B8A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9C9B-0409-4E93-8B7C-B0E6C0A3BF51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FC47-C588-49CE-A8A0-6C2D5C7F1D5C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B1C5-A259-4368-BFA2-D8F9D0A021A6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8FF50-6687-4246-BB44-B0E5F39DC3FB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50CB2-30B9-4FE0-82D7-4B30A3C81500}" type="datetime1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70A3D-CD68-4848-AA4E-EEAF9B4DA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82976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электронного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корпоративном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56176" y="4149080"/>
            <a:ext cx="2987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студентка КЭО1: Плиева Аида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6413" y="52388"/>
            <a:ext cx="8637587" cy="80486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i="1"/>
              <a:t>Принципы формирования Портфолио</a:t>
            </a:r>
          </a:p>
        </p:txBody>
      </p:sp>
      <p:sp>
        <p:nvSpPr>
          <p:cNvPr id="33795" name="Номер слайда 1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28882-2327-4F2E-9CE3-827A52407E61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10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15" name="Схема 14"/>
          <p:cNvGraphicFramePr/>
          <p:nvPr/>
        </p:nvGraphicFramePr>
        <p:xfrm>
          <a:off x="5429256" y="1000108"/>
          <a:ext cx="3714776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Схема 15"/>
          <p:cNvGraphicFramePr/>
          <p:nvPr/>
        </p:nvGraphicFramePr>
        <p:xfrm>
          <a:off x="285720" y="1714488"/>
          <a:ext cx="5286380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2"/>
          <p:cNvSpPr>
            <a:spLocks noChangeArrowheads="1"/>
          </p:cNvSpPr>
          <p:nvPr/>
        </p:nvSpPr>
        <p:spPr bwMode="auto">
          <a:xfrm>
            <a:off x="785813" y="285750"/>
            <a:ext cx="7978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2060"/>
                </a:solidFill>
                <a:latin typeface="Constantia" pitchFamily="18" charset="0"/>
              </a:rPr>
              <a:t>Развитие электронного Портфолио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214282" y="1142984"/>
          <a:ext cx="8786874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7892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A8AFAE2-229D-4B87-9F80-51A16FA0B1F6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11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641929-7D4D-4C71-A66B-F946890EFA3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42852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ru-RU" sz="28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е-портфолио</a:t>
            </a: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научно-образовательном процессе</a:t>
            </a:r>
            <a:endParaRPr lang="ru-RU" sz="28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 bwMode="auto">
          <a:xfrm>
            <a:off x="285720" y="1357298"/>
            <a:ext cx="6786610" cy="1698726"/>
          </a:xfrm>
          <a:prstGeom prst="snip2Diag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152352" rIns="91440" bIns="38088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 Портфолио как технология обучения и стимулирования, ориентирующая студентов на достижение высоких учебных результатов и развитие рефлексии и творческих способностей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 bwMode="auto">
          <a:xfrm>
            <a:off x="1785918" y="3214686"/>
            <a:ext cx="6786610" cy="2433342"/>
          </a:xfrm>
          <a:prstGeom prst="snip2Diag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152352" rIns="91440" bIns="38088" numCol="1" rtlCol="0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 Портфолио как метод независимого качественного оценивания результатов, достигнутых студентами в определенных предметных областях и свидетельствующих о способностях студентов к дальнейшему продолжению образования и выходу на профессиональный рынок.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916832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Презентационный </a:t>
            </a:r>
          </a:p>
          <a:p>
            <a:pPr algn="ctr"/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е-портфолио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AD3A90B4-A583-463B-A399-57E609BF186F}" type="slidenum">
              <a:rPr lang="ru-RU"/>
              <a:pPr algn="l">
                <a:defRPr/>
              </a:pPr>
              <a:t>14</a:t>
            </a:fld>
            <a:endParaRPr lang="ru-RU"/>
          </a:p>
        </p:txBody>
      </p:sp>
      <p:sp>
        <p:nvSpPr>
          <p:cNvPr id="38915" name="Прямоугольник 2"/>
          <p:cNvSpPr>
            <a:spLocks noChangeArrowheads="1"/>
          </p:cNvSpPr>
          <p:nvPr/>
        </p:nvSpPr>
        <p:spPr bwMode="auto">
          <a:xfrm>
            <a:off x="214313" y="214313"/>
            <a:ext cx="8847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onstantia" pitchFamily="18" charset="0"/>
              </a:rPr>
              <a:t>Системная модель электронного Портфолио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214414" y="1000108"/>
          <a:ext cx="6429420" cy="5237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395536" y="1196752"/>
            <a:ext cx="8424936" cy="5184576"/>
          </a:xfrm>
          <a:prstGeom prst="beve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938" name="TextBox 1"/>
          <p:cNvSpPr txBox="1">
            <a:spLocks noChangeArrowheads="1"/>
          </p:cNvSpPr>
          <p:nvPr/>
        </p:nvSpPr>
        <p:spPr bwMode="auto">
          <a:xfrm>
            <a:off x="1259632" y="332656"/>
            <a:ext cx="68405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Этапы создания презентационного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портфолио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1187624" y="2276872"/>
            <a:ext cx="698477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latin typeface="Constantia" pitchFamily="18" charset="0"/>
              </a:rPr>
              <a:t>Определение цели создания </a:t>
            </a:r>
            <a:r>
              <a:rPr lang="ru-RU" sz="2000" b="1" dirty="0" err="1">
                <a:latin typeface="Constantia" pitchFamily="18" charset="0"/>
              </a:rPr>
              <a:t>портфолио</a:t>
            </a:r>
            <a:endParaRPr lang="ru-RU" sz="2000" b="1" dirty="0">
              <a:latin typeface="Constantia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latin typeface="Constantia" pitchFamily="18" charset="0"/>
              </a:rPr>
              <a:t>Выделение целевой аудитории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latin typeface="Constantia" pitchFamily="18" charset="0"/>
              </a:rPr>
              <a:t>Создание коллекции работ в электронном виде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latin typeface="Constantia" pitchFamily="18" charset="0"/>
              </a:rPr>
              <a:t>Выбор из коллекции работ, наиболее эффективно отражающих достижения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latin typeface="Constantia" pitchFamily="18" charset="0"/>
              </a:rPr>
              <a:t>Представление рефлексивных материалов, отражающих развитие профессиональных и социальных компетенций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latin typeface="Constantia" pitchFamily="18" charset="0"/>
              </a:rPr>
              <a:t>Представление контактной информации для диалога в (режиме </a:t>
            </a:r>
            <a:r>
              <a:rPr lang="en-US" sz="2000" b="1" dirty="0">
                <a:latin typeface="Constantia" pitchFamily="18" charset="0"/>
              </a:rPr>
              <a:t>online </a:t>
            </a:r>
            <a:r>
              <a:rPr lang="ru-RU" sz="2000" b="1" dirty="0">
                <a:latin typeface="Constantia" pitchFamily="18" charset="0"/>
              </a:rPr>
              <a:t>и </a:t>
            </a:r>
            <a:r>
              <a:rPr lang="en-US" sz="2000" b="1" dirty="0">
                <a:latin typeface="Constantia" pitchFamily="18" charset="0"/>
              </a:rPr>
              <a:t>offline</a:t>
            </a:r>
            <a:r>
              <a:rPr lang="ru-RU" sz="2000" b="1" dirty="0">
                <a:latin typeface="Constantia" pitchFamily="18" charset="0"/>
              </a:rPr>
              <a:t>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latin typeface="Constantia" pitchFamily="18" charset="0"/>
              </a:rPr>
              <a:t>Публикация в Интернет материалов е-портфолио</a:t>
            </a:r>
          </a:p>
          <a:p>
            <a:endParaRPr lang="ru-RU" dirty="0">
              <a:latin typeface="Constantia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8" name="Rectangle 2"/>
          <p:cNvSpPr>
            <a:spLocks noChangeArrowheads="1"/>
          </p:cNvSpPr>
          <p:nvPr/>
        </p:nvSpPr>
        <p:spPr bwMode="auto">
          <a:xfrm>
            <a:off x="1115616" y="260648"/>
            <a:ext cx="66963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0850" algn="ctr"/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Структура Е-портфолио студента </a:t>
            </a:r>
            <a:r>
              <a:rPr lang="en-US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Laguardia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колледжа в Нью-Йорке</a:t>
            </a:r>
          </a:p>
          <a:p>
            <a:pPr indent="450850" eaLnBrk="0" hangingPunct="0"/>
            <a:endParaRPr lang="ru-RU" dirty="0"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51520" y="305272"/>
            <a:ext cx="8532440" cy="6552728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87624" y="1484784"/>
          <a:ext cx="7488831" cy="4521696"/>
        </p:xfrm>
        <a:graphic>
          <a:graphicData uri="http://schemas.openxmlformats.org/drawingml/2006/table">
            <a:tbl>
              <a:tblPr/>
              <a:tblGrid>
                <a:gridCol w="3762163"/>
                <a:gridCol w="3726668"/>
              </a:tblGrid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Разделы е-портфолио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материалов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е-портфолио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 «Приветствие» 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Краткое обращение от разработчика </a:t>
                      </a:r>
                      <a:r>
                        <a:rPr kumimoji="0" lang="ru-RU" sz="16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портфолио</a:t>
                      </a:r>
                      <a:r>
                        <a:rPr kumimoji="0" lang="ru-RU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приветствие. Несколько слов о разработчике </a:t>
                      </a:r>
                      <a:r>
                        <a:rPr kumimoji="0" lang="ru-RU" sz="16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портфолио</a:t>
                      </a:r>
                      <a:r>
                        <a:rPr kumimoji="0" lang="ru-RU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60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«Обо мне»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Персональные установки, жизненные принципы, цели.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«Академических достижений»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Презентация учебных проектов, результатов научной работы, проекты, презентации, фотографии, схемы и др. 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«Резюме»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Резюме разработчика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портфолио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для потенциальных работодателей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«Целей образования»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Рефлексия образовательных целей и установок, ожиданий от обучения в университете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«Ссылок»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Ссылки, которые были полезны во время учебы и для будущей карьеры 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«Контактов»</a:t>
                      </a:r>
                      <a:endParaRPr kumimoji="0" lang="ru-RU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Имя и е-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mail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разработчика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портфолио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C90207-397C-4B0C-9D52-2AD231640A31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17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1988" name="Прямоугольник 6"/>
          <p:cNvSpPr>
            <a:spLocks noChangeArrowheads="1"/>
          </p:cNvSpPr>
          <p:nvPr/>
        </p:nvSpPr>
        <p:spPr bwMode="auto">
          <a:xfrm>
            <a:off x="214313" y="0"/>
            <a:ext cx="8715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2060"/>
                </a:solidFill>
                <a:latin typeface="Constantia" pitchFamily="18" charset="0"/>
              </a:rPr>
              <a:t>Разделы и типы презентационного Портфолио достижений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142844" y="2928934"/>
          <a:ext cx="4143404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4000496" y="1071546"/>
          <a:ext cx="507206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96752"/>
            <a:ext cx="55446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Оценочный </a:t>
            </a:r>
          </a:p>
          <a:p>
            <a:pPr algn="ctr"/>
            <a:r>
              <a:rPr lang="ru-RU" sz="4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е-портфолио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395288" y="285728"/>
            <a:ext cx="8353425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Технология портфолио – это организация оценивания успехов,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образовательных  трудностей, а также путей их преодоления</a:t>
            </a:r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285750" y="1268412"/>
            <a:ext cx="4000500" cy="46088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/>
          </a:p>
        </p:txBody>
      </p:sp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285750" y="1285875"/>
            <a:ext cx="4000500" cy="466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CC"/>
                </a:solidFill>
                <a:latin typeface="+mn-lt"/>
                <a:cs typeface="+mn-cs"/>
              </a:rPr>
              <a:t>Портфолио становится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CC"/>
                </a:solidFill>
                <a:latin typeface="+mn-lt"/>
                <a:cs typeface="+mn-cs"/>
              </a:rPr>
              <a:t>«оценочным»,  когда:</a:t>
            </a:r>
          </a:p>
          <a:p>
            <a:pPr marL="182563" indent="-18256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>
                <a:solidFill>
                  <a:srgbClr val="FFFFCC"/>
                </a:solidFill>
                <a:latin typeface="+mn-lt"/>
                <a:cs typeface="+mn-cs"/>
              </a:rPr>
              <a:t>цели оценивания четко определены; 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>
                <a:solidFill>
                  <a:srgbClr val="FFFFCC"/>
                </a:solidFill>
                <a:latin typeface="+mn-lt"/>
                <a:cs typeface="+mn-cs"/>
              </a:rPr>
              <a:t>критерии и методы четко обозначены для понимания того, что положено в портфолио, когда и кем;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>
                <a:solidFill>
                  <a:srgbClr val="FFFFCC"/>
                </a:solidFill>
                <a:latin typeface="+mn-lt"/>
                <a:cs typeface="+mn-cs"/>
              </a:rPr>
              <a:t>критерии оценивания портфолио в целом или отдельных работ установлены и используются для обсуждения  о дальнейшей  эффективной работе</a:t>
            </a:r>
          </a:p>
        </p:txBody>
      </p:sp>
      <p:sp>
        <p:nvSpPr>
          <p:cNvPr id="120844" name="Text Box 12"/>
          <p:cNvSpPr txBox="1">
            <a:spLocks noChangeArrowheads="1"/>
          </p:cNvSpPr>
          <p:nvPr/>
        </p:nvSpPr>
        <p:spPr bwMode="auto">
          <a:xfrm>
            <a:off x="4429125" y="1285875"/>
            <a:ext cx="4572000" cy="458587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CC"/>
                </a:solidFill>
              </a:rPr>
              <a:t>Оценочный портфолио нацелен на выявление:</a:t>
            </a:r>
          </a:p>
          <a:p>
            <a:pPr marL="182563" indent="-18256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>
                <a:solidFill>
                  <a:srgbClr val="FFFFCC"/>
                </a:solidFill>
              </a:rPr>
              <a:t>объективно существующего уровня владения умениями и навыками;</a:t>
            </a:r>
          </a:p>
          <a:p>
            <a:pPr marL="182563" indent="-18256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>
                <a:solidFill>
                  <a:srgbClr val="FFFFCC"/>
                </a:solidFill>
              </a:rPr>
              <a:t>пробелов в подготовке;</a:t>
            </a:r>
          </a:p>
          <a:p>
            <a:pPr marL="182563" indent="-18256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>
                <a:solidFill>
                  <a:srgbClr val="FFFFCC"/>
                </a:solidFill>
              </a:rPr>
              <a:t>трудностей усвоения;</a:t>
            </a:r>
          </a:p>
          <a:p>
            <a:pPr marL="182563" indent="-182563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>
                <a:solidFill>
                  <a:srgbClr val="FFFFCC"/>
                </a:solidFill>
              </a:rPr>
              <a:t>уровня </a:t>
            </a:r>
            <a:r>
              <a:rPr lang="ru-RU" dirty="0" err="1">
                <a:solidFill>
                  <a:srgbClr val="FFFFCC"/>
                </a:solidFill>
              </a:rPr>
              <a:t>сформированности</a:t>
            </a:r>
            <a:r>
              <a:rPr lang="ru-RU" dirty="0">
                <a:solidFill>
                  <a:srgbClr val="FFFFCC"/>
                </a:solidFill>
              </a:rPr>
              <a:t> умений и путей их совершенствования за счет:</a:t>
            </a:r>
          </a:p>
          <a:p>
            <a:pPr marL="446088" lvl="1" indent="-180975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>
                <a:solidFill>
                  <a:srgbClr val="FFFFCC"/>
                </a:solidFill>
              </a:rPr>
              <a:t>коррекции в учебный процесс;</a:t>
            </a:r>
          </a:p>
          <a:p>
            <a:pPr marL="446088" lvl="1" indent="-180975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>
                <a:solidFill>
                  <a:srgbClr val="FFFFCC"/>
                </a:solidFill>
              </a:rPr>
              <a:t>положительных мотивов учения;</a:t>
            </a:r>
          </a:p>
          <a:p>
            <a:pPr marL="446088" lvl="1" indent="-180975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>
                <a:solidFill>
                  <a:srgbClr val="FFFFCC"/>
                </a:solidFill>
              </a:rPr>
              <a:t>развития интереса к предмету;</a:t>
            </a:r>
          </a:p>
          <a:p>
            <a:pPr marL="446088" lvl="1" indent="-180975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>
                <a:solidFill>
                  <a:srgbClr val="FFFFCC"/>
                </a:solidFill>
              </a:rPr>
              <a:t>развития мыслительной деятельности;</a:t>
            </a:r>
          </a:p>
          <a:p>
            <a:pPr marL="446088" lvl="1" indent="-180975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>
                <a:solidFill>
                  <a:srgbClr val="FFFFCC"/>
                </a:solidFill>
              </a:rPr>
              <a:t>критического отношения к учебной деятельности</a:t>
            </a:r>
          </a:p>
        </p:txBody>
      </p:sp>
      <p:sp>
        <p:nvSpPr>
          <p:cNvPr id="45069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F8C7DE2-FD80-4342-8AB2-0E50B5538311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19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5070" name="Text Box 6"/>
          <p:cNvSpPr txBox="1">
            <a:spLocks noChangeArrowheads="1"/>
          </p:cNvSpPr>
          <p:nvPr/>
        </p:nvSpPr>
        <p:spPr bwMode="auto">
          <a:xfrm>
            <a:off x="2771775" y="6237288"/>
            <a:ext cx="4895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bg1"/>
                </a:solidFill>
                <a:latin typeface="Constantia" pitchFamily="18" charset="0"/>
              </a:rPr>
              <a:t>Разработка электронных оценочных портфолио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1FE7-9E49-4872-B5A1-98EE7B29992B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323850" y="130175"/>
            <a:ext cx="856932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66700" indent="-26670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0066"/>
                </a:solidFill>
                <a:latin typeface="+mn-lt"/>
                <a:cs typeface="+mn-cs"/>
              </a:rPr>
              <a:t>Электронное портфолио - часть стратегии </a:t>
            </a:r>
          </a:p>
          <a:p>
            <a:pPr marL="266700" indent="-26670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0066"/>
                </a:solidFill>
                <a:latin typeface="+mn-lt"/>
                <a:cs typeface="+mn-cs"/>
              </a:rPr>
              <a:t>Электронного обучения (</a:t>
            </a:r>
            <a:r>
              <a:rPr lang="ru-RU" sz="2000" b="1" i="1" dirty="0" err="1">
                <a:solidFill>
                  <a:srgbClr val="000066"/>
                </a:solidFill>
                <a:latin typeface="+mn-lt"/>
                <a:cs typeface="+mn-cs"/>
              </a:rPr>
              <a:t>E-learning</a:t>
            </a:r>
            <a:r>
              <a:rPr lang="ru-RU" sz="2000" b="1" i="1" dirty="0">
                <a:solidFill>
                  <a:srgbClr val="000066"/>
                </a:solidFill>
                <a:latin typeface="+mn-lt"/>
                <a:cs typeface="+mn-cs"/>
              </a:rPr>
              <a:t>)</a:t>
            </a:r>
            <a:endParaRPr lang="ru-RU" sz="2000" b="1" dirty="0">
              <a:solidFill>
                <a:srgbClr val="000066"/>
              </a:solidFill>
              <a:latin typeface="+mn-lt"/>
              <a:cs typeface="+mn-cs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000066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111111"/>
              </a:solidFill>
              <a:latin typeface="+mn-lt"/>
              <a:cs typeface="Times New Roman" pitchFamily="18" charset="0"/>
            </a:endParaRPr>
          </a:p>
          <a:p>
            <a:pPr marL="266700" indent="-266700" algn="just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+mn-lt"/>
              <a:cs typeface="+mn-cs"/>
            </a:endParaRPr>
          </a:p>
          <a:p>
            <a:pPr marL="354013" indent="-354013" algn="just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Char char="q"/>
              <a:defRPr/>
            </a:pPr>
            <a:r>
              <a:rPr lang="ru-RU" sz="2000" dirty="0">
                <a:latin typeface="+mn-lt"/>
                <a:cs typeface="+mn-cs"/>
              </a:rPr>
              <a:t>Использование </a:t>
            </a:r>
            <a:r>
              <a:rPr lang="ru-RU" sz="2000" dirty="0" err="1">
                <a:latin typeface="+mn-lt"/>
                <a:cs typeface="+mn-cs"/>
              </a:rPr>
              <a:t>E-learning</a:t>
            </a:r>
            <a:r>
              <a:rPr lang="ru-RU" sz="2000" dirty="0">
                <a:latin typeface="+mn-lt"/>
                <a:cs typeface="+mn-cs"/>
              </a:rPr>
              <a:t> позволяет обществу и университетам принять вызовы современной глобализации и информатизации, помогает справиться с переизбытком информации и актуализировать знания учащихся.</a:t>
            </a:r>
            <a:r>
              <a:rPr lang="ru-RU" sz="2000" b="1" dirty="0">
                <a:latin typeface="+mn-lt"/>
                <a:cs typeface="+mn-cs"/>
              </a:rPr>
              <a:t>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868372"/>
          <a:ext cx="2714612" cy="392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3694106" y="980728"/>
          <a:ext cx="500066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7"/>
          <p:cNvSpPr txBox="1">
            <a:spLocks noChangeArrowheads="1"/>
          </p:cNvSpPr>
          <p:nvPr/>
        </p:nvSpPr>
        <p:spPr bwMode="auto">
          <a:xfrm>
            <a:off x="142875" y="0"/>
            <a:ext cx="8501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i="1">
                <a:solidFill>
                  <a:srgbClr val="000066"/>
                </a:solidFill>
                <a:latin typeface="Constantia" pitchFamily="18" charset="0"/>
              </a:rPr>
              <a:t>Модель оценочного Портфолио «Дневник» (Сметанникова Н.Н.)</a:t>
            </a:r>
          </a:p>
        </p:txBody>
      </p:sp>
      <p:sp>
        <p:nvSpPr>
          <p:cNvPr id="121864" name="Rectangle 8"/>
          <p:cNvSpPr>
            <a:spLocks noChangeArrowheads="1"/>
          </p:cNvSpPr>
          <p:nvPr/>
        </p:nvSpPr>
        <p:spPr bwMode="auto">
          <a:xfrm>
            <a:off x="285721" y="989006"/>
            <a:ext cx="8389968" cy="431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Дневник – электронный Портфолио</a:t>
            </a:r>
          </a:p>
        </p:txBody>
      </p:sp>
      <p:sp>
        <p:nvSpPr>
          <p:cNvPr id="46086" name="Rectangle 9"/>
          <p:cNvSpPr>
            <a:spLocks noChangeArrowheads="1"/>
          </p:cNvSpPr>
          <p:nvPr/>
        </p:nvSpPr>
        <p:spPr bwMode="auto">
          <a:xfrm>
            <a:off x="3357563" y="1420813"/>
            <a:ext cx="2928937" cy="360362"/>
          </a:xfrm>
          <a:prstGeom prst="rect">
            <a:avLst/>
          </a:prstGeom>
          <a:solidFill>
            <a:schemeClr val="bg1">
              <a:alpha val="39999"/>
            </a:scheme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Дневник-отчет</a:t>
            </a:r>
          </a:p>
        </p:txBody>
      </p:sp>
      <p:sp>
        <p:nvSpPr>
          <p:cNvPr id="46087" name="Rectangle 10"/>
          <p:cNvSpPr>
            <a:spLocks noChangeArrowheads="1"/>
          </p:cNvSpPr>
          <p:nvPr/>
        </p:nvSpPr>
        <p:spPr bwMode="auto">
          <a:xfrm>
            <a:off x="285750" y="1420813"/>
            <a:ext cx="3071813" cy="360362"/>
          </a:xfrm>
          <a:prstGeom prst="rect">
            <a:avLst/>
          </a:prstGeom>
          <a:solidFill>
            <a:schemeClr val="bg1">
              <a:alpha val="39999"/>
            </a:scheme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Дневник достижений</a:t>
            </a:r>
          </a:p>
        </p:txBody>
      </p:sp>
      <p:sp>
        <p:nvSpPr>
          <p:cNvPr id="46088" name="Rectangle 11"/>
          <p:cNvSpPr>
            <a:spLocks noChangeArrowheads="1"/>
          </p:cNvSpPr>
          <p:nvPr/>
        </p:nvSpPr>
        <p:spPr bwMode="auto">
          <a:xfrm>
            <a:off x="6286500" y="1420813"/>
            <a:ext cx="2389188" cy="360362"/>
          </a:xfrm>
          <a:prstGeom prst="rect">
            <a:avLst/>
          </a:prstGeom>
          <a:solidFill>
            <a:schemeClr val="bg1">
              <a:alpha val="39999"/>
            </a:scheme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Дневник-самооценка</a:t>
            </a:r>
          </a:p>
        </p:txBody>
      </p:sp>
      <p:sp>
        <p:nvSpPr>
          <p:cNvPr id="46089" name="Rectangle 12"/>
          <p:cNvSpPr>
            <a:spLocks noChangeArrowheads="1"/>
          </p:cNvSpPr>
          <p:nvPr/>
        </p:nvSpPr>
        <p:spPr bwMode="auto">
          <a:xfrm>
            <a:off x="285750" y="1781175"/>
            <a:ext cx="3071813" cy="2871788"/>
          </a:xfrm>
          <a:prstGeom prst="rect">
            <a:avLst/>
          </a:prstGeom>
          <a:solidFill>
            <a:schemeClr val="bg1">
              <a:alpha val="39999"/>
            </a:scheme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Оценка достижений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в профессиональной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педагогической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деятельности. 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Преподаватель  задает вид 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деятельности, а студент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отбирает собственные,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подходящие под вид 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деятельности работы</a:t>
            </a:r>
          </a:p>
        </p:txBody>
      </p:sp>
      <p:sp>
        <p:nvSpPr>
          <p:cNvPr id="46090" name="Rectangle 13"/>
          <p:cNvSpPr>
            <a:spLocks noChangeArrowheads="1"/>
          </p:cNvSpPr>
          <p:nvPr/>
        </p:nvSpPr>
        <p:spPr bwMode="auto">
          <a:xfrm>
            <a:off x="3357563" y="1781175"/>
            <a:ext cx="2928937" cy="2871788"/>
          </a:xfrm>
          <a:prstGeom prst="rect">
            <a:avLst/>
          </a:prstGeom>
          <a:solidFill>
            <a:schemeClr val="bg1">
              <a:alpha val="39999"/>
            </a:scheme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Отчет по текущим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результатам деятельности.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План работы и единица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оценки задает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преподаватель</a:t>
            </a:r>
          </a:p>
        </p:txBody>
      </p:sp>
      <p:sp>
        <p:nvSpPr>
          <p:cNvPr id="46091" name="Rectangle 14"/>
          <p:cNvSpPr>
            <a:spLocks noChangeArrowheads="1"/>
          </p:cNvSpPr>
          <p:nvPr/>
        </p:nvSpPr>
        <p:spPr bwMode="auto">
          <a:xfrm>
            <a:off x="6286500" y="1781175"/>
            <a:ext cx="2389188" cy="2871788"/>
          </a:xfrm>
          <a:prstGeom prst="rect">
            <a:avLst/>
          </a:prstGeom>
          <a:solidFill>
            <a:schemeClr val="bg1">
              <a:alpha val="39999"/>
            </a:schemeClr>
          </a:solidFill>
          <a:ln w="2857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Заметки и 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наблюдения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студентов и 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преподавателей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о ходе работы, 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о уже готовых </a:t>
            </a:r>
          </a:p>
          <a:p>
            <a:pPr algn="ctr"/>
            <a:r>
              <a:rPr lang="ru-RU">
                <a:solidFill>
                  <a:srgbClr val="000066"/>
                </a:solidFill>
                <a:latin typeface="Constantia" pitchFamily="18" charset="0"/>
              </a:rPr>
              <a:t>работах</a:t>
            </a:r>
          </a:p>
        </p:txBody>
      </p:sp>
      <p:sp>
        <p:nvSpPr>
          <p:cNvPr id="121871" name="Rectangle 15"/>
          <p:cNvSpPr>
            <a:spLocks noChangeArrowheads="1"/>
          </p:cNvSpPr>
          <p:nvPr/>
        </p:nvSpPr>
        <p:spPr bwMode="auto">
          <a:xfrm>
            <a:off x="285720" y="4652963"/>
            <a:ext cx="8389968" cy="1133491"/>
          </a:xfrm>
          <a:prstGeom prst="rect">
            <a:avLst/>
          </a:prstGeom>
          <a:ln w="19050">
            <a:solidFill>
              <a:schemeClr val="accent2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CC"/>
                </a:solidFill>
              </a:rPr>
              <a:t>Разделы дневника: «</a:t>
            </a:r>
            <a:r>
              <a:rPr lang="ru-RU" i="1" dirty="0">
                <a:solidFill>
                  <a:srgbClr val="FFFFCC"/>
                </a:solidFill>
              </a:rPr>
              <a:t>Портрет</a:t>
            </a:r>
            <a:r>
              <a:rPr lang="ru-RU" dirty="0">
                <a:solidFill>
                  <a:srgbClr val="FFFFCC"/>
                </a:solidFill>
              </a:rPr>
              <a:t>» (информация о себе), «</a:t>
            </a:r>
            <a:r>
              <a:rPr lang="ru-RU" i="1" dirty="0">
                <a:solidFill>
                  <a:srgbClr val="FFFFCC"/>
                </a:solidFill>
              </a:rPr>
              <a:t>Коллектор</a:t>
            </a:r>
            <a:r>
              <a:rPr lang="ru-RU" dirty="0">
                <a:solidFill>
                  <a:srgbClr val="FFFFCC"/>
                </a:solidFill>
              </a:rPr>
              <a:t>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CC"/>
                </a:solidFill>
              </a:rPr>
              <a:t> (материалы к занятиям), «</a:t>
            </a:r>
            <a:r>
              <a:rPr lang="ru-RU" i="1" dirty="0">
                <a:solidFill>
                  <a:srgbClr val="FFFFCC"/>
                </a:solidFill>
              </a:rPr>
              <a:t>Рабочие материалы</a:t>
            </a:r>
            <a:r>
              <a:rPr lang="ru-RU" dirty="0">
                <a:solidFill>
                  <a:srgbClr val="FFFFCC"/>
                </a:solidFill>
              </a:rPr>
              <a:t>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CC"/>
                </a:solidFill>
              </a:rPr>
              <a:t>(собственные выполненные работы), «</a:t>
            </a:r>
            <a:r>
              <a:rPr lang="ru-RU" i="1" dirty="0">
                <a:solidFill>
                  <a:srgbClr val="FFFFCC"/>
                </a:solidFill>
              </a:rPr>
              <a:t>Достижения</a:t>
            </a:r>
            <a:r>
              <a:rPr lang="ru-RU" dirty="0">
                <a:solidFill>
                  <a:srgbClr val="FFFFCC"/>
                </a:solidFill>
              </a:rPr>
              <a:t>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CC"/>
                </a:solidFill>
              </a:rPr>
              <a:t>(работы с комментариями и оценкой)</a:t>
            </a:r>
          </a:p>
        </p:txBody>
      </p:sp>
      <p:sp>
        <p:nvSpPr>
          <p:cNvPr id="46096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AC07BDC-D035-4072-A90A-E930BBC5E703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20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46097" name="Text Box 6"/>
          <p:cNvSpPr txBox="1">
            <a:spLocks noChangeArrowheads="1"/>
          </p:cNvSpPr>
          <p:nvPr/>
        </p:nvSpPr>
        <p:spPr bwMode="auto">
          <a:xfrm>
            <a:off x="2771775" y="6237288"/>
            <a:ext cx="4895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bg1"/>
                </a:solidFill>
                <a:latin typeface="Constantia" pitchFamily="18" charset="0"/>
              </a:rPr>
              <a:t>Разработка электронных оценочных Портфолио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1"/>
          <p:cNvSpPr txBox="1">
            <a:spLocks noChangeArrowheads="1"/>
          </p:cNvSpPr>
          <p:nvPr/>
        </p:nvSpPr>
        <p:spPr bwMode="auto">
          <a:xfrm>
            <a:off x="1835150" y="476250"/>
            <a:ext cx="496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onstantia" pitchFamily="18" charset="0"/>
              </a:rPr>
              <a:t>Разделы портфолио</a:t>
            </a:r>
            <a:endParaRPr lang="ru-RU">
              <a:latin typeface="Constantia" pitchFamily="18" charset="0"/>
            </a:endParaRP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395288" y="836613"/>
            <a:ext cx="8748712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• «Резюме» – представление себя.</a:t>
            </a:r>
          </a:p>
          <a:p>
            <a:r>
              <a:rPr lang="ru-RU">
                <a:latin typeface="Constantia" pitchFamily="18" charset="0"/>
              </a:rPr>
              <a:t>• «Самостоятельные работы» –собрание текущих самостоятельных, контрольных и зачетных работ, эссе, дискуссионные очерки и бортовые журналы, проекты.</a:t>
            </a:r>
          </a:p>
          <a:p>
            <a:r>
              <a:rPr lang="ru-RU">
                <a:latin typeface="Constantia" pitchFamily="18" charset="0"/>
              </a:rPr>
              <a:t>• Заполненные студентами анкеты</a:t>
            </a:r>
          </a:p>
          <a:p>
            <a:r>
              <a:rPr lang="ru-RU">
                <a:latin typeface="Constantia" pitchFamily="18" charset="0"/>
              </a:rPr>
              <a:t>• Письмо преподавателю, связанное с содержанием портфолио.</a:t>
            </a:r>
          </a:p>
          <a:p>
            <a:r>
              <a:rPr lang="ru-RU">
                <a:latin typeface="Constantia" pitchFamily="18" charset="0"/>
              </a:rPr>
              <a:t>• Компьютерные программы.</a:t>
            </a:r>
          </a:p>
          <a:p>
            <a:r>
              <a:rPr lang="ru-RU">
                <a:latin typeface="Constantia" pitchFamily="18" charset="0"/>
              </a:rPr>
              <a:t>• Видеофрагменты.</a:t>
            </a:r>
          </a:p>
          <a:p>
            <a:r>
              <a:rPr lang="ru-RU">
                <a:latin typeface="Constantia" pitchFamily="18" charset="0"/>
              </a:rPr>
              <a:t>• «Это интересно» проблемные вопросы, тезисы и высказывания.</a:t>
            </a:r>
          </a:p>
          <a:p>
            <a:r>
              <a:rPr lang="ru-RU">
                <a:latin typeface="Constantia" pitchFamily="18" charset="0"/>
              </a:rPr>
              <a:t>• «Список цитат» –высказывания великих людей об изучаемой науке. </a:t>
            </a:r>
          </a:p>
          <a:p>
            <a:r>
              <a:rPr lang="ru-RU">
                <a:latin typeface="Constantia" pitchFamily="18" charset="0"/>
              </a:rPr>
              <a:t>• «Голоса» –вырезки или ксерокопии статей из журналов, газет и книг по проблемам изучаемой учебной дисциплины.</a:t>
            </a:r>
          </a:p>
          <a:p>
            <a:r>
              <a:rPr lang="ru-RU">
                <a:latin typeface="Constantia" pitchFamily="18" charset="0"/>
              </a:rPr>
              <a:t>• «Полезные советы» – в этом разделе собираются полезные советы, которые могут пригодиться в будущем. </a:t>
            </a:r>
          </a:p>
          <a:p>
            <a:r>
              <a:rPr lang="ru-RU">
                <a:latin typeface="Constantia" pitchFamily="18" charset="0"/>
              </a:rPr>
              <a:t>• «Вредные советы» – в этот раздел, носящий юмористический характер, вкладываются вредные</a:t>
            </a:r>
          </a:p>
          <a:p>
            <a:r>
              <a:rPr lang="ru-RU">
                <a:latin typeface="Constantia" pitchFamily="18" charset="0"/>
              </a:rPr>
              <a:t>• «Графический организатор» – сюда помещаются планы, алгоритмы и модели выполнения заданий, написания различных творческих работ.</a:t>
            </a:r>
          </a:p>
          <a:p>
            <a:r>
              <a:rPr lang="ru-RU">
                <a:latin typeface="Constantia" pitchFamily="18" charset="0"/>
              </a:rPr>
              <a:t>• «Библиография» –собирается собственная библиография прочитанных изданий по изучаемой дисциплине с краткой аннотацией каждого издания.</a:t>
            </a:r>
          </a:p>
          <a:p>
            <a:r>
              <a:rPr lang="ru-RU">
                <a:latin typeface="Constantia" pitchFamily="18" charset="0"/>
              </a:rPr>
              <a:t>• «Справочник» –необходимые телефоны, адреса и даты.</a:t>
            </a:r>
          </a:p>
          <a:p>
            <a:r>
              <a:rPr lang="ru-RU">
                <a:latin typeface="Constantia" pitchFamily="18" charset="0"/>
              </a:rPr>
              <a:t>• Самооценка портфолио самим студентом.</a:t>
            </a:r>
          </a:p>
          <a:p>
            <a:endParaRPr lang="ru-RU">
              <a:latin typeface="Constant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24744"/>
            <a:ext cx="7777163" cy="5170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  <a:cs typeface="+mn-cs"/>
              </a:rPr>
              <a:t>Титульный лист</a:t>
            </a:r>
            <a:r>
              <a:rPr lang="ru-RU" sz="2400" dirty="0"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  <a:cs typeface="+mn-cs"/>
              </a:rPr>
              <a:t>Сопроводительное письмо владельца</a:t>
            </a:r>
            <a:endParaRPr lang="ru-RU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  <a:cs typeface="+mn-cs"/>
              </a:rPr>
              <a:t>Содержание</a:t>
            </a:r>
            <a:endParaRPr lang="ru-RU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  <a:cs typeface="+mn-cs"/>
              </a:rPr>
              <a:t>Работы студента</a:t>
            </a:r>
            <a:r>
              <a:rPr lang="ru-RU" sz="2400" dirty="0">
                <a:latin typeface="+mn-lt"/>
                <a:cs typeface="+mn-cs"/>
              </a:rPr>
              <a:t>:</a:t>
            </a:r>
          </a:p>
          <a:p>
            <a:pPr marL="400050" indent="-400050" fontAlgn="auto">
              <a:spcBef>
                <a:spcPts val="0"/>
              </a:spcBef>
              <a:spcAft>
                <a:spcPts val="0"/>
              </a:spcAft>
              <a:buFontTx/>
              <a:buAutoNum type="romanUcPeriod"/>
              <a:defRPr/>
            </a:pPr>
            <a:r>
              <a:rPr lang="ru-RU" sz="2400" i="1" dirty="0">
                <a:latin typeface="+mn-lt"/>
                <a:cs typeface="+mn-cs"/>
              </a:rPr>
              <a:t>Учебно-методические</a:t>
            </a:r>
            <a:r>
              <a:rPr lang="ru-RU" sz="2400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  <a:cs typeface="+mn-cs"/>
              </a:rPr>
              <a:t>II. Научные: обязательные</a:t>
            </a:r>
            <a:r>
              <a:rPr lang="ru-RU" sz="2400" dirty="0">
                <a:latin typeface="+mn-lt"/>
                <a:cs typeface="+mn-cs"/>
              </a:rPr>
              <a:t> (курсовые проекты, дипломное сочинение и магистерская работа (тексты работ с приложениями)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  <a:cs typeface="+mn-cs"/>
              </a:rPr>
              <a:t>III. Работа, выполненная по заданию кафедры, факультета, университета</a:t>
            </a:r>
            <a:r>
              <a:rPr lang="ru-RU" sz="2400" dirty="0">
                <a:latin typeface="+mn-lt"/>
                <a:cs typeface="+mn-cs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+mn-lt"/>
                <a:cs typeface="+mn-cs"/>
              </a:rPr>
              <a:t>IV. Наиболее значимая (удачная и/или любимая) работа</a:t>
            </a:r>
            <a:r>
              <a:rPr lang="ru-RU" sz="2400" dirty="0">
                <a:latin typeface="+mn-lt"/>
                <a:cs typeface="+mn-cs"/>
              </a:rPr>
              <a:t> (по мнению студента и преподавателя).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  <a:cs typeface="+mn-cs"/>
              </a:rPr>
              <a:t>Сторонние оценки</a:t>
            </a:r>
            <a:r>
              <a:rPr lang="ru-RU" sz="2400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404664"/>
            <a:ext cx="58324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Портфолио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включает в себя: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12776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Рефлексивный </a:t>
            </a:r>
            <a:endParaRPr lang="ru-RU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е-портфолио</a:t>
            </a:r>
            <a:endParaRPr lang="ru-RU" sz="40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306388" y="404813"/>
            <a:ext cx="8586787" cy="13111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Рефлексия – «…</a:t>
            </a:r>
            <a:r>
              <a:rPr lang="ru-RU" b="1" dirty="0" err="1">
                <a:solidFill>
                  <a:schemeClr val="bg1"/>
                </a:solidFill>
              </a:rPr>
              <a:t>мыследеятельностный</a:t>
            </a:r>
            <a:r>
              <a:rPr lang="ru-RU" b="1" dirty="0">
                <a:solidFill>
                  <a:schemeClr val="bg1"/>
                </a:solidFill>
              </a:rPr>
              <a:t> или чувственно-переживаемый процесс осознания субъектом образования своей деятельности».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Хуторской А. В.</a:t>
            </a:r>
            <a:r>
              <a:rPr lang="ru-RU" dirty="0">
                <a:solidFill>
                  <a:schemeClr val="bg1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Рефлексия – способ понять себя и увидеть со стороны.</a:t>
            </a:r>
          </a:p>
        </p:txBody>
      </p:sp>
      <p:sp>
        <p:nvSpPr>
          <p:cNvPr id="122888" name="Rectangle 8"/>
          <p:cNvSpPr>
            <a:spLocks noChangeArrowheads="1"/>
          </p:cNvSpPr>
          <p:nvPr/>
        </p:nvSpPr>
        <p:spPr bwMode="auto">
          <a:xfrm>
            <a:off x="323850" y="2133600"/>
            <a:ext cx="2015902" cy="35274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/>
              <a:t>Виды рефлексии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/>
              <a:t>(в процессе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/>
              <a:t>текущая,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/>
              <a:t>по результату –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/>
              <a:t>итоговая)</a:t>
            </a:r>
          </a:p>
        </p:txBody>
      </p:sp>
      <p:sp>
        <p:nvSpPr>
          <p:cNvPr id="122889" name="Rectangle 9"/>
          <p:cNvSpPr>
            <a:spLocks noChangeArrowheads="1"/>
          </p:cNvSpPr>
          <p:nvPr/>
        </p:nvSpPr>
        <p:spPr bwMode="auto">
          <a:xfrm>
            <a:off x="2339752" y="2133600"/>
            <a:ext cx="6553423" cy="11509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Коммуникативная – ее объектом являются представления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 о внутреннем мире другого человека и причинах его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 поступков. Здесь р. выступает механизмом познания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 другого человека. </a:t>
            </a:r>
          </a:p>
        </p:txBody>
      </p:sp>
      <p:sp>
        <p:nvSpPr>
          <p:cNvPr id="122890" name="Rectangle 10"/>
          <p:cNvSpPr>
            <a:spLocks noChangeArrowheads="1"/>
          </p:cNvSpPr>
          <p:nvPr/>
        </p:nvSpPr>
        <p:spPr bwMode="auto">
          <a:xfrm>
            <a:off x="2339752" y="3284538"/>
            <a:ext cx="6553423" cy="1225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Личностная – объектом познания является сама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 познающая  личность,  ее свойства и качества,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поведенческие  характеристики, система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 отношений к другим. </a:t>
            </a:r>
          </a:p>
        </p:txBody>
      </p:sp>
      <p:sp>
        <p:nvSpPr>
          <p:cNvPr id="122891" name="Rectangle 11"/>
          <p:cNvSpPr>
            <a:spLocks noChangeArrowheads="1"/>
          </p:cNvSpPr>
          <p:nvPr/>
        </p:nvSpPr>
        <p:spPr bwMode="auto">
          <a:xfrm>
            <a:off x="2339752" y="4508500"/>
            <a:ext cx="6553423" cy="11509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Интеллектуальная – проявляется в ходе решения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 различного  рода задач,  в способности анализировать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способы решения, находить более рациональные,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 неоднократно возвращаться к условиям задачи. </a:t>
            </a:r>
          </a:p>
        </p:txBody>
      </p:sp>
      <p:sp>
        <p:nvSpPr>
          <p:cNvPr id="53266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CABBA28-39EE-44B5-A64D-CC773B914E6C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24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C8136E4-A012-4077-ADB0-FBF5D1C0D7C0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25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4275" name="Text Box 7"/>
          <p:cNvSpPr txBox="1">
            <a:spLocks noChangeArrowheads="1"/>
          </p:cNvSpPr>
          <p:nvPr/>
        </p:nvSpPr>
        <p:spPr bwMode="auto">
          <a:xfrm>
            <a:off x="357188" y="142875"/>
            <a:ext cx="82867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00066"/>
                </a:solidFill>
                <a:latin typeface="Constantia" pitchFamily="18" charset="0"/>
              </a:rPr>
              <a:t>Примеры использования рефлексии при формировании </a:t>
            </a:r>
            <a:r>
              <a:rPr lang="ru-RU" sz="2800" b="1" i="1" dirty="0" err="1" smtClean="0">
                <a:solidFill>
                  <a:srgbClr val="000066"/>
                </a:solidFill>
                <a:latin typeface="Constantia" pitchFamily="18" charset="0"/>
              </a:rPr>
              <a:t>е-портфолио</a:t>
            </a:r>
            <a:endParaRPr lang="ru-RU" sz="2800" b="1" i="1" dirty="0">
              <a:solidFill>
                <a:srgbClr val="000066"/>
              </a:solidFill>
              <a:latin typeface="Constantia" pitchFamily="18" charset="0"/>
            </a:endParaRPr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571472" y="1571612"/>
            <a:ext cx="8143932" cy="45936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err="1">
                <a:solidFill>
                  <a:schemeClr val="bg1"/>
                </a:solidFill>
              </a:rPr>
              <a:t>Барретт</a:t>
            </a:r>
            <a:r>
              <a:rPr lang="ru-RU" sz="2400" b="1" dirty="0">
                <a:solidFill>
                  <a:schemeClr val="bg1"/>
                </a:solidFill>
              </a:rPr>
              <a:t> Х.К.</a:t>
            </a:r>
            <a:r>
              <a:rPr lang="ru-RU" sz="2400" dirty="0">
                <a:solidFill>
                  <a:schemeClr val="bg1"/>
                </a:solidFill>
              </a:rPr>
              <a:t> По результатам формирования </a:t>
            </a:r>
            <a:r>
              <a:rPr lang="ru-RU" sz="2400" dirty="0" err="1">
                <a:solidFill>
                  <a:schemeClr val="bg1"/>
                </a:solidFill>
              </a:rPr>
              <a:t>Портфолио</a:t>
            </a:r>
            <a:r>
              <a:rPr lang="ru-RU" sz="2400" dirty="0">
                <a:solidFill>
                  <a:schemeClr val="bg1"/>
                </a:solidFill>
              </a:rPr>
              <a:t> – рефлексия в виде ответов на следующие вопросы: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400" i="1" dirty="0">
                <a:solidFill>
                  <a:schemeClr val="bg1"/>
                </a:solidFill>
              </a:rPr>
              <a:t>«Что есть?» </a:t>
            </a:r>
            <a:r>
              <a:rPr lang="ru-RU" sz="2400" dirty="0">
                <a:solidFill>
                  <a:schemeClr val="bg1"/>
                </a:solidFill>
              </a:rPr>
              <a:t>– анализируются имеющиеся материалы  </a:t>
            </a:r>
            <a:r>
              <a:rPr lang="ru-RU" sz="2400" dirty="0" err="1">
                <a:solidFill>
                  <a:schemeClr val="bg1"/>
                </a:solidFill>
              </a:rPr>
              <a:t>портфолио</a:t>
            </a:r>
            <a:r>
              <a:rPr lang="ru-RU" sz="2400" dirty="0">
                <a:solidFill>
                  <a:schemeClr val="bg1"/>
                </a:solidFill>
              </a:rPr>
              <a:t> и собственный опыт.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400" i="1" dirty="0">
                <a:solidFill>
                  <a:schemeClr val="bg1"/>
                </a:solidFill>
              </a:rPr>
              <a:t>«Что это даёт?» </a:t>
            </a:r>
            <a:r>
              <a:rPr lang="ru-RU" sz="2400" dirty="0">
                <a:solidFill>
                  <a:schemeClr val="bg1"/>
                </a:solidFill>
              </a:rPr>
              <a:t>– будущий учитель выделяет, чего он достиг (что узнал, чему научился, что развил в себе) и соотносит это с внешними требованиями.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400" i="1" dirty="0">
                <a:solidFill>
                  <a:schemeClr val="bg1"/>
                </a:solidFill>
              </a:rPr>
              <a:t>«Что делать дальше?» </a:t>
            </a:r>
            <a:r>
              <a:rPr lang="ru-RU" sz="2400" dirty="0">
                <a:solidFill>
                  <a:schemeClr val="bg1"/>
                </a:solidFill>
              </a:rPr>
              <a:t>– планируется будущее развитие (что он хотел бы узнать, чему хотел бы научиться, что хотел бы развить в себе).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A86795B-5063-412C-A741-D6D5FEB93549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26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642910" y="1643050"/>
            <a:ext cx="8140729" cy="304698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</a:rPr>
              <a:t>Смолянинова О. Г.</a:t>
            </a:r>
            <a:r>
              <a:rPr lang="ru-RU" sz="2400" dirty="0">
                <a:solidFill>
                  <a:schemeClr val="bg1"/>
                </a:solidFill>
              </a:rPr>
              <a:t> приводит следующую тематику рефлексивных вопросов  в Портфолио: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chemeClr val="bg1"/>
                </a:solidFill>
              </a:rPr>
              <a:t>«о достижении цели», «об удовлетворённости результатами», «об оценке достижений», «об эффективности обучения», «о содержании и организации материала в портфолио», «о работе с информацией и решении познавательных задач», «о групповой работе».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357188" y="142875"/>
            <a:ext cx="82867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00066"/>
                </a:solidFill>
                <a:latin typeface="Constantia" pitchFamily="18" charset="0"/>
              </a:rPr>
              <a:t>Примеры использования рефлексии при формировании </a:t>
            </a:r>
            <a:r>
              <a:rPr lang="ru-RU" sz="2800" b="1" i="1" dirty="0" err="1" smtClean="0">
                <a:solidFill>
                  <a:srgbClr val="000066"/>
                </a:solidFill>
                <a:latin typeface="Constantia" pitchFamily="18" charset="0"/>
              </a:rPr>
              <a:t>е-портфолио</a:t>
            </a:r>
            <a:endParaRPr lang="ru-RU" sz="2800" b="1" i="1" dirty="0">
              <a:solidFill>
                <a:srgbClr val="000066"/>
              </a:solidFill>
              <a:latin typeface="Constantia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D89BB14-E08D-4B7D-9149-62B324521C98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27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7347" name="Text Box 7"/>
          <p:cNvSpPr txBox="1">
            <a:spLocks noChangeArrowheads="1"/>
          </p:cNvSpPr>
          <p:nvPr/>
        </p:nvSpPr>
        <p:spPr bwMode="auto">
          <a:xfrm>
            <a:off x="428625" y="500063"/>
            <a:ext cx="828675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indent="-354013" algn="just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200" dirty="0">
                <a:latin typeface="Constantia" pitchFamily="18" charset="0"/>
              </a:rPr>
              <a:t>В рефлексивном </a:t>
            </a:r>
            <a:r>
              <a:rPr lang="ru-RU" sz="2200" dirty="0" err="1">
                <a:latin typeface="Constantia" pitchFamily="18" charset="0"/>
              </a:rPr>
              <a:t>Портфолио</a:t>
            </a:r>
            <a:r>
              <a:rPr lang="ru-RU" sz="2200" dirty="0">
                <a:latin typeface="Constantia" pitchFamily="18" charset="0"/>
              </a:rPr>
              <a:t> студенты пытаются проанализировать свои научные и учебные достижения, полученные навыки при создании </a:t>
            </a:r>
            <a:r>
              <a:rPr lang="ru-RU" sz="2200" dirty="0" err="1">
                <a:latin typeface="Constantia" pitchFamily="18" charset="0"/>
              </a:rPr>
              <a:t>Портфолио</a:t>
            </a:r>
            <a:r>
              <a:rPr lang="ru-RU" sz="2200" dirty="0">
                <a:latin typeface="Constantia" pitchFamily="18" charset="0"/>
              </a:rPr>
              <a:t>.</a:t>
            </a:r>
          </a:p>
          <a:p>
            <a:pPr marL="354013" indent="-354013" algn="just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200" dirty="0">
                <a:latin typeface="Constantia" pitchFamily="18" charset="0"/>
              </a:rPr>
              <a:t>Электронные </a:t>
            </a:r>
            <a:r>
              <a:rPr lang="ru-RU" sz="2200" dirty="0" err="1">
                <a:latin typeface="Constantia" pitchFamily="18" charset="0"/>
              </a:rPr>
              <a:t>Портфолио</a:t>
            </a:r>
            <a:r>
              <a:rPr lang="ru-RU" sz="2200" dirty="0">
                <a:latin typeface="Constantia" pitchFamily="18" charset="0"/>
              </a:rPr>
              <a:t> мотивируют студентов к рефлексии анализа своих работ и причин выбора определенных артефактов достижений для помещения в </a:t>
            </a:r>
            <a:r>
              <a:rPr lang="ru-RU" sz="2200" dirty="0" err="1">
                <a:latin typeface="Constantia" pitchFamily="18" charset="0"/>
              </a:rPr>
              <a:t>Портфолио</a:t>
            </a:r>
            <a:r>
              <a:rPr lang="ru-RU" sz="2200" dirty="0">
                <a:latin typeface="Constantia" pitchFamily="18" charset="0"/>
              </a:rPr>
              <a:t>. Студенты мотивированы к рефлексии на протяжении всего процесса разработки и развития </a:t>
            </a:r>
            <a:r>
              <a:rPr lang="ru-RU" sz="2200" dirty="0" err="1" smtClean="0">
                <a:latin typeface="Constantia" pitchFamily="18" charset="0"/>
              </a:rPr>
              <a:t>портфолио</a:t>
            </a:r>
            <a:r>
              <a:rPr lang="ru-RU" sz="2200" dirty="0" smtClean="0">
                <a:latin typeface="Constantia" pitchFamily="18" charset="0"/>
              </a:rPr>
              <a:t>.</a:t>
            </a:r>
            <a:endParaRPr lang="ru-RU" sz="2200" dirty="0">
              <a:latin typeface="Constantia" pitchFamily="18" charset="0"/>
            </a:endParaRPr>
          </a:p>
          <a:p>
            <a:pPr marL="354013" indent="-354013" algn="just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200" dirty="0">
                <a:latin typeface="Constantia" pitchFamily="18" charset="0"/>
              </a:rPr>
              <a:t>Работая над материалами </a:t>
            </a:r>
            <a:r>
              <a:rPr lang="ru-RU" sz="2200" dirty="0" err="1">
                <a:latin typeface="Constantia" pitchFamily="18" charset="0"/>
              </a:rPr>
              <a:t>Портфолио</a:t>
            </a:r>
            <a:r>
              <a:rPr lang="ru-RU" sz="2200" dirty="0">
                <a:latin typeface="Constantia" pitchFamily="18" charset="0"/>
              </a:rPr>
              <a:t>, студенты </a:t>
            </a:r>
            <a:r>
              <a:rPr lang="ru-RU" sz="2200" dirty="0" err="1">
                <a:latin typeface="Constantia" pitchFamily="18" charset="0"/>
              </a:rPr>
              <a:t>рефлексируют</a:t>
            </a:r>
            <a:r>
              <a:rPr lang="ru-RU" sz="2200" dirty="0">
                <a:latin typeface="Constantia" pitchFamily="18" charset="0"/>
              </a:rPr>
              <a:t> над </a:t>
            </a:r>
            <a:r>
              <a:rPr lang="ru-RU" sz="2200" dirty="0" err="1">
                <a:latin typeface="Constantia" pitchFamily="18" charset="0"/>
              </a:rPr>
              <a:t>интегрирацией</a:t>
            </a:r>
            <a:r>
              <a:rPr lang="ru-RU" sz="2200" dirty="0">
                <a:latin typeface="Constantia" pitchFamily="18" charset="0"/>
              </a:rPr>
              <a:t> своего опыта обучения и поиском оптимальных путей </a:t>
            </a:r>
            <a:r>
              <a:rPr lang="ru-RU" sz="2200" dirty="0" smtClean="0">
                <a:latin typeface="Constantia" pitchFamily="18" charset="0"/>
              </a:rPr>
              <a:t>его.</a:t>
            </a:r>
            <a:endParaRPr lang="ru-RU" sz="2200" dirty="0">
              <a:latin typeface="Constantia" pitchFamily="18" charset="0"/>
            </a:endParaRPr>
          </a:p>
          <a:p>
            <a:pPr marL="354013" indent="-354013" algn="just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200" dirty="0">
                <a:latin typeface="Constantia" pitchFamily="18" charset="0"/>
              </a:rPr>
              <a:t>Через рефлексию электронный </a:t>
            </a:r>
            <a:r>
              <a:rPr lang="ru-RU" sz="2200" dirty="0" err="1">
                <a:latin typeface="Constantia" pitchFamily="18" charset="0"/>
              </a:rPr>
              <a:t>Портфолио</a:t>
            </a:r>
            <a:r>
              <a:rPr lang="ru-RU" sz="2200" dirty="0">
                <a:latin typeface="Constantia" pitchFamily="18" charset="0"/>
              </a:rPr>
              <a:t> помогает находить связь между разнообразными и несвязанными кусочками </a:t>
            </a:r>
            <a:r>
              <a:rPr lang="ru-RU" sz="2200" dirty="0" smtClean="0">
                <a:latin typeface="Constantia" pitchFamily="18" charset="0"/>
              </a:rPr>
              <a:t>информации). </a:t>
            </a:r>
            <a:endParaRPr lang="ru-RU" sz="2200" b="1" dirty="0">
              <a:solidFill>
                <a:srgbClr val="000066"/>
              </a:solidFill>
              <a:latin typeface="Constant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72B9782-9989-4888-9CBF-F9F9FC595FA5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28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14282" y="285728"/>
          <a:ext cx="8786874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ChangeArrowheads="1"/>
          </p:cNvSpPr>
          <p:nvPr/>
        </p:nvSpPr>
        <p:spPr bwMode="auto">
          <a:xfrm>
            <a:off x="425450" y="214313"/>
            <a:ext cx="64243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000066"/>
                </a:solidFill>
                <a:latin typeface="Constantia" pitchFamily="18" charset="0"/>
              </a:rPr>
              <a:t>Этапы создания </a:t>
            </a:r>
            <a:r>
              <a:rPr lang="ru-RU" sz="3200" b="1" i="1" dirty="0" err="1" smtClean="0">
                <a:solidFill>
                  <a:srgbClr val="000066"/>
                </a:solidFill>
                <a:latin typeface="Constantia" pitchFamily="18" charset="0"/>
              </a:rPr>
              <a:t>е-портфолио</a:t>
            </a:r>
            <a:endParaRPr lang="ru-RU" sz="3200" b="1" i="1" dirty="0">
              <a:solidFill>
                <a:srgbClr val="000066"/>
              </a:solidFill>
              <a:latin typeface="Constantia" pitchFamily="18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428596" y="1000108"/>
          <a:ext cx="7358114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0"/>
            <a:ext cx="2000232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60422" name="Номер слайда 1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AD76579-84B1-46FF-BC50-B3BD6D642D87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29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107950" y="142875"/>
            <a:ext cx="8909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 b="1" i="1">
                <a:solidFill>
                  <a:srgbClr val="2D2D8A"/>
                </a:solidFill>
                <a:latin typeface="Constantia" pitchFamily="18" charset="0"/>
              </a:rPr>
              <a:t>Внедрение технологии электронного обучения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428596" y="692696"/>
          <a:ext cx="8286808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341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804E44-38AD-4E2F-A2E7-4054B7858698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0E8366E-5AA7-42B9-A697-AE47B713166F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30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1445" name="Rectangle 7"/>
          <p:cNvSpPr>
            <a:spLocks noChangeArrowheads="1"/>
          </p:cNvSpPr>
          <p:nvPr/>
        </p:nvSpPr>
        <p:spPr bwMode="auto">
          <a:xfrm>
            <a:off x="3286125" y="214313"/>
            <a:ext cx="2360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0066"/>
                </a:solidFill>
                <a:latin typeface="Constantia" pitchFamily="18" charset="0"/>
              </a:rPr>
              <a:t>Проблемы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1571604" y="114298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0DA0D1F-AB93-47B5-8647-C83AA82CA097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31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2469" name="Прямоугольник 4"/>
          <p:cNvSpPr>
            <a:spLocks noChangeArrowheads="1"/>
          </p:cNvSpPr>
          <p:nvPr/>
        </p:nvSpPr>
        <p:spPr bwMode="auto">
          <a:xfrm>
            <a:off x="571500" y="476250"/>
            <a:ext cx="7943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0066"/>
                </a:solidFill>
                <a:latin typeface="Constantia" pitchFamily="18" charset="0"/>
              </a:rPr>
              <a:t>Использование мультимедиа-технологий</a:t>
            </a:r>
          </a:p>
        </p:txBody>
      </p:sp>
      <p:sp>
        <p:nvSpPr>
          <p:cNvPr id="62470" name="Прямоугольник 5"/>
          <p:cNvSpPr>
            <a:spLocks noChangeArrowheads="1"/>
          </p:cNvSpPr>
          <p:nvPr/>
        </p:nvSpPr>
        <p:spPr bwMode="auto">
          <a:xfrm>
            <a:off x="714375" y="1428750"/>
            <a:ext cx="7643813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>
                <a:latin typeface="Constantia" pitchFamily="18" charset="0"/>
              </a:rPr>
              <a:t>Подготовка Портфолио и развитие информационно-коммуникативной компетентности.</a:t>
            </a:r>
          </a:p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>
                <a:latin typeface="Constantia" pitchFamily="18" charset="0"/>
              </a:rPr>
              <a:t>Обеспечивает не только успешное усвоение учебного материала обучаемыми, но и интеллектуальное и нравственное развитие, самостоятельность, доброжелательность по отношению к преподавателю и друг к другу, коммуникабельность, желание помочь другим, умение принять и оценить помощь.</a:t>
            </a:r>
          </a:p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>
                <a:latin typeface="Constantia" pitchFamily="18" charset="0"/>
              </a:rPr>
              <a:t>Отсутствие явного соперничества исключает возможность возникновения в процессе обучения таких качеств, как высокомерие, грубость, авторитарность.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Box 1"/>
          <p:cNvSpPr txBox="1">
            <a:spLocks noChangeArrowheads="1"/>
          </p:cNvSpPr>
          <p:nvPr/>
        </p:nvSpPr>
        <p:spPr bwMode="auto">
          <a:xfrm>
            <a:off x="539750" y="765175"/>
            <a:ext cx="817245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Collins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описал характеристики, необходимые для создания и развития любого типа «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Портфолио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», используемого для оценки. 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Среди них следующие: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• 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Мультиисточники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• Документы достижений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: элементы/информация, выбранные или созданные для подтверждения гипотез, должны быть связаны с действиями расписания, так же как с целями и критериями:</a:t>
            </a:r>
          </a:p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→ Динамический критерий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→ Явный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критерий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</a:t>
            </a:r>
          </a:p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→ Объединенный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критерий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→ Критерий,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основанный на 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саморефлексии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только другими (внешними оценщиками). </a:t>
            </a:r>
          </a:p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→ Многоцелевой критерий.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Номер слайда 2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3D6AAD6-6CB0-41A5-863D-6022A289CC15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33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4517" name="Прямоугольник 4"/>
          <p:cNvSpPr>
            <a:spLocks noChangeArrowheads="1"/>
          </p:cNvSpPr>
          <p:nvPr/>
        </p:nvSpPr>
        <p:spPr bwMode="auto">
          <a:xfrm>
            <a:off x="428625" y="0"/>
            <a:ext cx="84846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0066"/>
                </a:solidFill>
                <a:latin typeface="Constantia" pitchFamily="18" charset="0"/>
              </a:rPr>
              <a:t>Процессуальная схема развития </a:t>
            </a:r>
            <a:r>
              <a:rPr lang="ru-RU" sz="2800" b="1" i="1" dirty="0" err="1" smtClean="0">
                <a:solidFill>
                  <a:srgbClr val="000066"/>
                </a:solidFill>
                <a:latin typeface="Constantia" pitchFamily="18" charset="0"/>
              </a:rPr>
              <a:t>е-портфолио</a:t>
            </a:r>
            <a:endParaRPr lang="ru-RU" sz="2800" b="1" i="1" dirty="0">
              <a:solidFill>
                <a:srgbClr val="000066"/>
              </a:solidFill>
              <a:latin typeface="Constantia" pitchFamily="18" charset="0"/>
            </a:endParaRPr>
          </a:p>
        </p:txBody>
      </p:sp>
      <p:grpSp>
        <p:nvGrpSpPr>
          <p:cNvPr id="2" name="Группа 39"/>
          <p:cNvGrpSpPr>
            <a:grpSpLocks/>
          </p:cNvGrpSpPr>
          <p:nvPr/>
        </p:nvGrpSpPr>
        <p:grpSpPr bwMode="auto">
          <a:xfrm>
            <a:off x="1214438" y="571500"/>
            <a:ext cx="6143625" cy="6022801"/>
            <a:chOff x="357158" y="642918"/>
            <a:chExt cx="6143668" cy="5716725"/>
          </a:xfrm>
        </p:grpSpPr>
        <p:sp>
          <p:nvSpPr>
            <p:cNvPr id="21" name="TextBox 20"/>
            <p:cNvSpPr txBox="1"/>
            <p:nvPr/>
          </p:nvSpPr>
          <p:spPr>
            <a:xfrm>
              <a:off x="357158" y="928670"/>
              <a:ext cx="2000264" cy="36933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1200"/>
                </a:spcBef>
                <a:spcAft>
                  <a:spcPts val="1200"/>
                </a:spcAft>
                <a:defRPr/>
              </a:pPr>
              <a:r>
                <a:rPr lang="en-US" dirty="0"/>
                <a:t>Case</a:t>
              </a:r>
              <a:r>
                <a:rPr lang="ru-RU" dirty="0"/>
                <a:t>-ситуация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14810" y="928670"/>
              <a:ext cx="2286016" cy="36933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/>
                <a:t>Целеполагание</a:t>
              </a:r>
              <a:endParaRPr lang="ru-RU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143372" y="2219918"/>
              <a:ext cx="2357454" cy="92333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Обращение к информационным источникам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14810" y="3901990"/>
              <a:ext cx="2214579" cy="613485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Отбор артефактов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8596" y="5488560"/>
              <a:ext cx="2000264" cy="36933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Презентация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143372" y="5220314"/>
              <a:ext cx="2357454" cy="1139329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Промежуточная оценка экспертами и самооценка</a:t>
              </a:r>
            </a:p>
          </p:txBody>
        </p:sp>
        <p:sp>
          <p:nvSpPr>
            <p:cNvPr id="28" name="Стрелка вправо 27"/>
            <p:cNvSpPr/>
            <p:nvPr/>
          </p:nvSpPr>
          <p:spPr bwMode="auto">
            <a:xfrm>
              <a:off x="2500298" y="642918"/>
              <a:ext cx="1571636" cy="871105"/>
            </a:xfrm>
            <a:prstGeom prst="rightArrow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tIns="152352" bIns="38088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1800"/>
                </a:spcAft>
                <a:defRPr/>
              </a:pPr>
              <a:r>
                <a:rPr lang="ru-RU" sz="1600" b="1" dirty="0">
                  <a:solidFill>
                    <a:srgbClr val="000066"/>
                  </a:solidFill>
                </a:rPr>
                <a:t>Рефлексия</a:t>
              </a:r>
            </a:p>
          </p:txBody>
        </p:sp>
        <p:sp>
          <p:nvSpPr>
            <p:cNvPr id="32" name="Выноска со стрелкой вниз 31"/>
            <p:cNvSpPr/>
            <p:nvPr/>
          </p:nvSpPr>
          <p:spPr bwMode="auto">
            <a:xfrm>
              <a:off x="4500562" y="1428736"/>
              <a:ext cx="1428760" cy="671777"/>
            </a:xfrm>
            <a:prstGeom prst="downArrowCallout">
              <a:avLst>
                <a:gd name="adj1" fmla="val 50000"/>
                <a:gd name="adj2" fmla="val 44446"/>
                <a:gd name="adj3" fmla="val 25000"/>
                <a:gd name="adj4" fmla="val 6497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tIns="152352" bIns="38088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ru-RU" sz="1600" b="1" dirty="0">
                  <a:solidFill>
                    <a:srgbClr val="000066"/>
                  </a:solidFill>
                </a:rPr>
                <a:t>Рефлексия</a:t>
              </a:r>
            </a:p>
          </p:txBody>
        </p:sp>
        <p:sp>
          <p:nvSpPr>
            <p:cNvPr id="33" name="Выноска со стрелкой вниз 32"/>
            <p:cNvSpPr/>
            <p:nvPr/>
          </p:nvSpPr>
          <p:spPr bwMode="auto">
            <a:xfrm>
              <a:off x="4578846" y="4585476"/>
              <a:ext cx="1428760" cy="671777"/>
            </a:xfrm>
            <a:prstGeom prst="downArrowCallout">
              <a:avLst>
                <a:gd name="adj1" fmla="val 50000"/>
                <a:gd name="adj2" fmla="val 44446"/>
                <a:gd name="adj3" fmla="val 25000"/>
                <a:gd name="adj4" fmla="val 6497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tIns="152352" bIns="38088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ru-RU" sz="1600" b="1" dirty="0">
                  <a:solidFill>
                    <a:srgbClr val="000066"/>
                  </a:solidFill>
                </a:rPr>
                <a:t>Рефлексия</a:t>
              </a:r>
            </a:p>
          </p:txBody>
        </p:sp>
        <p:sp>
          <p:nvSpPr>
            <p:cNvPr id="34" name="Выноска со стрелкой вниз 33"/>
            <p:cNvSpPr/>
            <p:nvPr/>
          </p:nvSpPr>
          <p:spPr bwMode="auto">
            <a:xfrm>
              <a:off x="4572000" y="3214686"/>
              <a:ext cx="1428760" cy="671777"/>
            </a:xfrm>
            <a:prstGeom prst="downArrowCallout">
              <a:avLst>
                <a:gd name="adj1" fmla="val 50000"/>
                <a:gd name="adj2" fmla="val 44446"/>
                <a:gd name="adj3" fmla="val 25000"/>
                <a:gd name="adj4" fmla="val 6497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tIns="152352" bIns="38088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ru-RU" sz="1600" b="1" dirty="0">
                  <a:solidFill>
                    <a:srgbClr val="000066"/>
                  </a:solidFill>
                </a:rPr>
                <a:t>Рефлексия</a:t>
              </a:r>
            </a:p>
          </p:txBody>
        </p:sp>
        <p:sp>
          <p:nvSpPr>
            <p:cNvPr id="36" name="Стрелка влево 35"/>
            <p:cNvSpPr/>
            <p:nvPr/>
          </p:nvSpPr>
          <p:spPr bwMode="auto">
            <a:xfrm>
              <a:off x="2500298" y="5286388"/>
              <a:ext cx="1571636" cy="871105"/>
            </a:xfrm>
            <a:prstGeom prst="leftArrow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tIns="152352" bIns="38088" anchor="ctr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ru-RU" sz="1600" b="1" dirty="0">
                  <a:solidFill>
                    <a:srgbClr val="000066"/>
                  </a:solidFill>
                </a:rPr>
                <a:t>Рефлексия</a:t>
              </a:r>
            </a:p>
          </p:txBody>
        </p:sp>
        <p:grpSp>
          <p:nvGrpSpPr>
            <p:cNvPr id="3" name="Группа 38"/>
            <p:cNvGrpSpPr>
              <a:grpSpLocks/>
            </p:cNvGrpSpPr>
            <p:nvPr/>
          </p:nvGrpSpPr>
          <p:grpSpPr bwMode="auto">
            <a:xfrm>
              <a:off x="1285852" y="2357430"/>
              <a:ext cx="2714644" cy="3000396"/>
              <a:chOff x="1285852" y="2571744"/>
              <a:chExt cx="2714644" cy="2786082"/>
            </a:xfrm>
          </p:grpSpPr>
          <p:sp>
            <p:nvSpPr>
              <p:cNvPr id="37" name="Стрелка углом 36"/>
              <p:cNvSpPr/>
              <p:nvPr/>
            </p:nvSpPr>
            <p:spPr bwMode="auto">
              <a:xfrm>
                <a:off x="1285852" y="2571744"/>
                <a:ext cx="2714644" cy="2786082"/>
              </a:xfrm>
              <a:prstGeom prst="bentArrow">
                <a:avLst>
                  <a:gd name="adj1" fmla="val 18876"/>
                  <a:gd name="adj2" fmla="val 12970"/>
                  <a:gd name="adj3" fmla="val 17126"/>
                  <a:gd name="adj4" fmla="val 26689"/>
                </a:avLst>
              </a:prstGeom>
              <a:ln>
                <a:headEnd/>
                <a:tailEnd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tIns="152352" bIns="38088" anchor="ctr">
                <a:spAutoFit/>
              </a:bodyPr>
              <a:lstStyle/>
              <a:p>
                <a:pPr eaLnBrk="0" hangingPunct="0">
                  <a:defRPr/>
                </a:pPr>
                <a:endParaRPr lang="ru-RU" sz="14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556" name="TextBox 37"/>
              <p:cNvSpPr txBox="1">
                <a:spLocks noChangeArrowheads="1"/>
              </p:cNvSpPr>
              <p:nvPr/>
            </p:nvSpPr>
            <p:spPr bwMode="auto">
              <a:xfrm>
                <a:off x="1928794" y="2714620"/>
                <a:ext cx="1500198" cy="34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Aft>
                    <a:spcPts val="600"/>
                  </a:spcAft>
                </a:pPr>
                <a:r>
                  <a:rPr lang="ru-RU" b="1">
                    <a:solidFill>
                      <a:srgbClr val="000066"/>
                    </a:solidFill>
                    <a:latin typeface="Constantia" pitchFamily="18" charset="0"/>
                  </a:rPr>
                  <a:t>Рефлексия</a:t>
                </a:r>
              </a:p>
            </p:txBody>
          </p:sp>
        </p:grpSp>
      </p:grp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641929-7D4D-4C71-A66B-F946890EFA35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3" name="Номер слайда 1"/>
          <p:cNvSpPr txBox="1">
            <a:spLocks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641929-7D4D-4C71-A66B-F946890EFA35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ru-RU" sz="1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42976" y="1749429"/>
            <a:ext cx="75327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 развития </a:t>
            </a:r>
            <a:endParaRPr lang="ru-RU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е-портфолио</a:t>
            </a:r>
            <a:r>
              <a:rPr lang="ru-RU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рынков труда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35</a:t>
            </a:fld>
            <a:endParaRPr lang="ru-RU"/>
          </a:p>
        </p:txBody>
      </p:sp>
      <p:graphicFrame>
        <p:nvGraphicFramePr>
          <p:cNvPr id="155650" name="Group 2"/>
          <p:cNvGraphicFramePr>
            <a:graphicFrameLocks noGrp="1"/>
          </p:cNvGraphicFramePr>
          <p:nvPr>
            <p:ph idx="4294967295"/>
          </p:nvPr>
        </p:nvGraphicFramePr>
        <p:xfrm>
          <a:off x="0" y="214313"/>
          <a:ext cx="8353425" cy="5362575"/>
        </p:xfrm>
        <a:graphic>
          <a:graphicData uri="http://schemas.openxmlformats.org/drawingml/2006/table">
            <a:tbl>
              <a:tblPr/>
              <a:tblGrid>
                <a:gridCol w="2168978"/>
                <a:gridCol w="6183950"/>
              </a:tblGrid>
              <a:tr h="993775">
                <a:tc row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Портфолио карьерного продвижения (ПКП)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  <a:alpha val="5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Профессионально составленное, отвечающее современным требованиям резюме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993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Список пройденных учебных курсов по основной области деятельности и связанных с ней областей знания, включая дополнительную специализацию, тренинги, специализированные семинары и мастер-классы ведущих преподавателей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993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Список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внеучебных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мероприятий и любых должностей, где на практике применяются навыки лидерства (например, староста группы, руководитель научной студенческой группы, куратор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младшекурсников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т.д.)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993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Описание карьерного потенциала и готовности к карьере в терминах приобретения навыков и опыта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993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Рекомендации ведущих преподавателей, руководителей курсовых проектов, дипломных работ, производственных практик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Text Box 3"/>
          <p:cNvSpPr txBox="1">
            <a:spLocks noChangeArrowheads="1"/>
          </p:cNvSpPr>
          <p:nvPr/>
        </p:nvSpPr>
        <p:spPr bwMode="auto">
          <a:xfrm>
            <a:off x="3143240" y="571480"/>
            <a:ext cx="2592388" cy="120032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Предназначение </a:t>
            </a:r>
            <a:r>
              <a:rPr lang="ru-RU" b="1" dirty="0" smtClean="0">
                <a:solidFill>
                  <a:schemeClr val="bg1"/>
                </a:solidFill>
              </a:rPr>
              <a:t>Портфолио карьерного продвижения (ПКП)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2409827" y="6376594"/>
            <a:ext cx="56626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Технологии </a:t>
            </a:r>
            <a:r>
              <a:rPr lang="ru-RU" sz="1600" b="1" dirty="0">
                <a:solidFill>
                  <a:schemeClr val="bg1"/>
                </a:solidFill>
              </a:rPr>
              <a:t>развития </a:t>
            </a:r>
            <a:r>
              <a:rPr lang="ru-RU" sz="1600" b="1" dirty="0" smtClean="0">
                <a:solidFill>
                  <a:schemeClr val="bg1"/>
                </a:solidFill>
              </a:rPr>
              <a:t>Портфолио </a:t>
            </a:r>
            <a:r>
              <a:rPr lang="ru-RU" sz="1600" b="1" dirty="0">
                <a:solidFill>
                  <a:schemeClr val="bg1"/>
                </a:solidFill>
              </a:rPr>
              <a:t>для рынков труда</a:t>
            </a:r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641929-7D4D-4C71-A66B-F946890EFA35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ru-RU" sz="1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2409827" y="6376594"/>
            <a:ext cx="56626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Технологии </a:t>
            </a:r>
            <a:r>
              <a:rPr lang="ru-RU" sz="1600" b="1" dirty="0">
                <a:solidFill>
                  <a:schemeClr val="bg1"/>
                </a:solidFill>
              </a:rPr>
              <a:t>развития </a:t>
            </a:r>
            <a:r>
              <a:rPr lang="ru-RU" sz="1600" b="1" dirty="0" smtClean="0">
                <a:solidFill>
                  <a:schemeClr val="bg1"/>
                </a:solidFill>
              </a:rPr>
              <a:t>Портфолио </a:t>
            </a:r>
            <a:r>
              <a:rPr lang="ru-RU" sz="1600" b="1" dirty="0">
                <a:solidFill>
                  <a:schemeClr val="bg1"/>
                </a:solidFill>
              </a:rPr>
              <a:t>для рынков труда</a:t>
            </a:r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641929-7D4D-4C71-A66B-F946890EFA35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ru-RU" sz="1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2" name="Группа 6"/>
          <p:cNvGrpSpPr/>
          <p:nvPr/>
        </p:nvGrpSpPr>
        <p:grpSpPr>
          <a:xfrm>
            <a:off x="500034" y="142852"/>
            <a:ext cx="2946796" cy="2956550"/>
            <a:chOff x="3761" y="553724"/>
            <a:chExt cx="2946796" cy="2956550"/>
          </a:xfrm>
        </p:grpSpPr>
        <p:sp>
          <p:nvSpPr>
            <p:cNvPr id="8" name="Стрелка вниз 7"/>
            <p:cNvSpPr/>
            <p:nvPr/>
          </p:nvSpPr>
          <p:spPr>
            <a:xfrm rot="16200000">
              <a:off x="-1116" y="558601"/>
              <a:ext cx="2956550" cy="2946796"/>
            </a:xfrm>
            <a:prstGeom prst="downArrow">
              <a:avLst>
                <a:gd name="adj1" fmla="val 50000"/>
                <a:gd name="adj2" fmla="val 3500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Стрелка вниз 4"/>
            <p:cNvSpPr/>
            <p:nvPr/>
          </p:nvSpPr>
          <p:spPr>
            <a:xfrm rot="21600000">
              <a:off x="3761" y="1292861"/>
              <a:ext cx="2431107" cy="14782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rgbClr val="000066"/>
                  </a:solidFill>
                </a:rPr>
                <a:t>Оценка научных успехов и научных достижений</a:t>
              </a:r>
              <a:endParaRPr lang="ru-RU" sz="1800" kern="1200" dirty="0"/>
            </a:p>
          </p:txBody>
        </p:sp>
      </p:grpSp>
      <p:grpSp>
        <p:nvGrpSpPr>
          <p:cNvPr id="3" name="Группа 13"/>
          <p:cNvGrpSpPr/>
          <p:nvPr/>
        </p:nvGrpSpPr>
        <p:grpSpPr>
          <a:xfrm>
            <a:off x="6000760" y="3071810"/>
            <a:ext cx="2946797" cy="2946796"/>
            <a:chOff x="3150319" y="558601"/>
            <a:chExt cx="2946797" cy="2946796"/>
          </a:xfrm>
        </p:grpSpPr>
        <p:sp>
          <p:nvSpPr>
            <p:cNvPr id="15" name="Стрелка вниз 14"/>
            <p:cNvSpPr/>
            <p:nvPr/>
          </p:nvSpPr>
          <p:spPr>
            <a:xfrm rot="5400000">
              <a:off x="3150319" y="558601"/>
              <a:ext cx="2946796" cy="2946796"/>
            </a:xfrm>
            <a:prstGeom prst="downArrow">
              <a:avLst>
                <a:gd name="adj1" fmla="val 50000"/>
                <a:gd name="adj2" fmla="val 3500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трелка вниз 4"/>
            <p:cNvSpPr/>
            <p:nvPr/>
          </p:nvSpPr>
          <p:spPr>
            <a:xfrm>
              <a:off x="3666009" y="1295300"/>
              <a:ext cx="2431107" cy="1473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rgbClr val="000066"/>
                  </a:solidFill>
                </a:rPr>
                <a:t>Оценка готовности к профессиональной карьере</a:t>
              </a:r>
              <a:endParaRPr lang="ru-RU" sz="1800" kern="1200" dirty="0"/>
            </a:p>
          </p:txBody>
        </p:sp>
      </p:grpSp>
      <p:sp>
        <p:nvSpPr>
          <p:cNvPr id="18" name="Прямоугольник с двумя скругленными противолежащими углами 17"/>
          <p:cNvSpPr/>
          <p:nvPr/>
        </p:nvSpPr>
        <p:spPr bwMode="auto">
          <a:xfrm>
            <a:off x="3714744" y="214290"/>
            <a:ext cx="5214974" cy="2664492"/>
          </a:xfrm>
          <a:prstGeom prst="round2Diag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152352" rIns="91440" bIns="38088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ПКП служит как инструмент оценки, изменяющейся во времени по мере документально подтвержденного развития готовности к обучению и профессиональному росту в период нахождения в вузе. По мере освоения учебных курсов портфолио отображает достижения студента в приобретении навыков и компетенций, необходимых для успешной и долгой карьеры.</a:t>
            </a:r>
            <a:endParaRPr lang="ru-RU" sz="1600" dirty="0"/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 bwMode="auto">
          <a:xfrm>
            <a:off x="214282" y="3523916"/>
            <a:ext cx="5572164" cy="2119662"/>
          </a:xfrm>
          <a:prstGeom prst="round2Diag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152352" rIns="91440" bIns="38088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ПКП - важный инструмент передачи деловой и личностной информации о студенте </a:t>
            </a:r>
            <a:r>
              <a:rPr lang="ru-RU" sz="1600" cap="all" dirty="0" smtClean="0"/>
              <a:t>–</a:t>
            </a:r>
            <a:r>
              <a:rPr lang="ru-RU" sz="1600" dirty="0" smtClean="0"/>
              <a:t> выпускнике вуза потенциальным работодателям, для поступления на работу. Является эффективным средством развития карьеры, которое содержит гораздо больше информации для понимания, чем стандартное резюме. </a:t>
            </a:r>
            <a:endParaRPr lang="ru-RU" sz="1600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2928926" y="857232"/>
            <a:ext cx="3384550" cy="7191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Варианты наполнения ПКП</a:t>
            </a: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285720" y="1916113"/>
            <a:ext cx="3930678" cy="28082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r>
              <a:rPr lang="ru-RU" sz="2000" b="1" dirty="0">
                <a:solidFill>
                  <a:schemeClr val="tx1"/>
                </a:solidFill>
              </a:rPr>
              <a:t>Профессиональное резюме:</a:t>
            </a:r>
          </a:p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</a:rPr>
              <a:t>Цель</a:t>
            </a:r>
          </a:p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</a:rPr>
              <a:t>Образование</a:t>
            </a:r>
          </a:p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</a:rPr>
              <a:t>Дополнительное образование</a:t>
            </a:r>
          </a:p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</a:rPr>
              <a:t>Опыт работы</a:t>
            </a:r>
          </a:p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</a:rPr>
              <a:t>Дополнительные навыки</a:t>
            </a:r>
            <a:endParaRPr lang="ru-RU" sz="2000" dirty="0">
              <a:solidFill>
                <a:srgbClr val="000066"/>
              </a:solidFill>
            </a:endParaRPr>
          </a:p>
        </p:txBody>
      </p:sp>
      <p:sp>
        <p:nvSpPr>
          <p:cNvPr id="8" name="Номер слайда 1"/>
          <p:cNvSpPr txBox="1">
            <a:spLocks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641929-7D4D-4C71-A66B-F946890EFA35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1928802"/>
            <a:ext cx="4572000" cy="34778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План развития карьеры:</a:t>
            </a:r>
          </a:p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</a:rPr>
              <a:t>«Каковы мои слабые и сильные стороны как  потенциального менеджера?</a:t>
            </a:r>
          </a:p>
          <a:p>
            <a:pPr marL="354013" indent="-354013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</a:rPr>
              <a:t>«Как наиболее выгодно я могу воспользоваться возможностями, вытекающими из моего еще сравнительно небольшого опыта, чтобы  повысить свой управленческий  потенциал?»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42976" y="1749429"/>
            <a:ext cx="75327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Командный </a:t>
            </a:r>
            <a:r>
              <a:rPr lang="ru-RU" sz="40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е-портфолио</a:t>
            </a:r>
            <a:endParaRPr lang="ru-RU" sz="40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1"/>
          <p:cNvSpPr txBox="1">
            <a:spLocks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641929-7D4D-4C71-A66B-F946890EFA35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A1C9D-D162-4900-80DA-7C6D7F10C7FC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285750" y="945387"/>
            <a:ext cx="71659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61950" indent="-361950" algn="just" eaLnBrk="0" hangingPunct="0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400" dirty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Говорить о целостном внедрении </a:t>
            </a:r>
            <a:r>
              <a:rPr lang="ru-RU" sz="2400" dirty="0" smtClean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электронного </a:t>
            </a:r>
            <a:r>
              <a:rPr lang="ru-RU" sz="2400" dirty="0" err="1" smtClean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портфолио</a:t>
            </a:r>
            <a:r>
              <a:rPr lang="ru-RU" sz="2400" dirty="0" smtClean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 в </a:t>
            </a:r>
            <a:r>
              <a:rPr lang="ru-RU" sz="2400" dirty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Российскую и зарубежную практику вуза на сегодняшний момент практически невозможно.</a:t>
            </a:r>
          </a:p>
          <a:p>
            <a:pPr marL="361950" indent="-361950" algn="just" eaLnBrk="0" hangingPunct="0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400" dirty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Каждый вуз, решивший внедрять электронный </a:t>
            </a:r>
            <a:r>
              <a:rPr lang="ru-RU" sz="2400" dirty="0" err="1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портфолио</a:t>
            </a:r>
            <a:r>
              <a:rPr lang="ru-RU" sz="2400" dirty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 как студентов, так и преподавателей, задает свои определенные рамки.</a:t>
            </a:r>
          </a:p>
          <a:p>
            <a:pPr marL="361950" indent="-361950" algn="just" eaLnBrk="0" hangingPunct="0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400" dirty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В </a:t>
            </a:r>
            <a:r>
              <a:rPr lang="ru-RU" sz="2400" i="1" dirty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России</a:t>
            </a:r>
            <a:r>
              <a:rPr lang="ru-RU" sz="2400" dirty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эта технология находится </a:t>
            </a:r>
            <a:r>
              <a:rPr lang="ru-RU" sz="2400" dirty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в процессе становления, а в некоторых зарубежных странах </a:t>
            </a:r>
            <a:r>
              <a:rPr lang="ru-RU" sz="2400" dirty="0" smtClean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(Австрия, Великобритания, Германия, Швеция, Голландия и др.) стал </a:t>
            </a:r>
            <a:r>
              <a:rPr lang="ru-RU" sz="2400" dirty="0">
                <a:solidFill>
                  <a:srgbClr val="111111"/>
                </a:solidFill>
                <a:latin typeface="Constantia" pitchFamily="18" charset="0"/>
                <a:cs typeface="Times New Roman" pitchFamily="18" charset="0"/>
              </a:rPr>
              <a:t>уже нормой.</a:t>
            </a:r>
            <a:endParaRPr lang="ru-RU" sz="2400" dirty="0">
              <a:latin typeface="Constantia" pitchFamily="18" charset="0"/>
            </a:endParaRPr>
          </a:p>
        </p:txBody>
      </p:sp>
      <p:pic>
        <p:nvPicPr>
          <p:cNvPr id="11268" name="Picture 6" descr="careerplan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1700213"/>
            <a:ext cx="1000125" cy="2489200"/>
          </a:xfrm>
          <a:prstGeom prst="rect">
            <a:avLst/>
          </a:prstGeom>
          <a:noFill/>
          <a:ln w="635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641929-7D4D-4C71-A66B-F946890EFA35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  <p:grpSp>
        <p:nvGrpSpPr>
          <p:cNvPr id="4" name="Группа 11"/>
          <p:cNvGrpSpPr/>
          <p:nvPr/>
        </p:nvGrpSpPr>
        <p:grpSpPr>
          <a:xfrm>
            <a:off x="827584" y="1412776"/>
            <a:ext cx="4999767" cy="4071966"/>
            <a:chOff x="571472" y="642918"/>
            <a:chExt cx="4999767" cy="4071966"/>
          </a:xfrm>
        </p:grpSpPr>
        <p:graphicFrame>
          <p:nvGraphicFramePr>
            <p:cNvPr id="6" name="Схема 5"/>
            <p:cNvGraphicFramePr/>
            <p:nvPr/>
          </p:nvGraphicFramePr>
          <p:xfrm>
            <a:off x="571472" y="642918"/>
            <a:ext cx="3000396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5" name="Группа 6"/>
            <p:cNvGrpSpPr/>
            <p:nvPr/>
          </p:nvGrpSpPr>
          <p:grpSpPr>
            <a:xfrm>
              <a:off x="3714744" y="3551105"/>
              <a:ext cx="1856495" cy="1163779"/>
              <a:chOff x="804012" y="2902232"/>
              <a:chExt cx="1856495" cy="1163779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804012" y="2902232"/>
                <a:ext cx="1856495" cy="116030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9" name="Скругленный прямоугольник 4"/>
              <p:cNvSpPr/>
              <p:nvPr/>
            </p:nvSpPr>
            <p:spPr>
              <a:xfrm>
                <a:off x="804012" y="2973670"/>
                <a:ext cx="1788527" cy="109234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0480" tIns="20320" rIns="30480" bIns="20320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kern="1200" dirty="0" smtClean="0"/>
                  <a:t>Командный или проектный</a:t>
                </a:r>
                <a:endParaRPr lang="ru-RU" sz="1600" kern="1200" dirty="0"/>
              </a:p>
            </p:txBody>
          </p:sp>
        </p:grpSp>
        <p:cxnSp>
          <p:nvCxnSpPr>
            <p:cNvPr id="11" name="Прямая соединительная линия 10"/>
            <p:cNvCxnSpPr>
              <a:endCxn id="9" idx="1"/>
            </p:cNvCxnSpPr>
            <p:nvPr/>
          </p:nvCxnSpPr>
          <p:spPr>
            <a:xfrm>
              <a:off x="3180694" y="4160063"/>
              <a:ext cx="534050" cy="8651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3" name="Прямоугольник 12"/>
          <p:cNvSpPr/>
          <p:nvPr/>
        </p:nvSpPr>
        <p:spPr>
          <a:xfrm>
            <a:off x="4286280" y="1785926"/>
            <a:ext cx="4572000" cy="1569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Трудности при создании командного </a:t>
            </a:r>
            <a:r>
              <a:rPr lang="ru-RU" sz="2400" dirty="0" err="1" smtClean="0">
                <a:solidFill>
                  <a:schemeClr val="tx1"/>
                </a:solidFill>
              </a:rPr>
              <a:t>е-портфолио</a:t>
            </a:r>
            <a:r>
              <a:rPr lang="ru-RU" sz="2400" dirty="0" smtClean="0">
                <a:solidFill>
                  <a:schemeClr val="tx1"/>
                </a:solidFill>
              </a:rPr>
              <a:t> связаны с оценкой вклада каждого разработчика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1128" y="357166"/>
            <a:ext cx="5585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6"/>
                </a:solidFill>
              </a:rPr>
              <a:t>Командный </a:t>
            </a:r>
            <a:r>
              <a:rPr lang="ru-RU" sz="3200" b="1" i="1" dirty="0" err="1" smtClean="0">
                <a:solidFill>
                  <a:srgbClr val="000066"/>
                </a:solidFill>
              </a:rPr>
              <a:t>е-портфолио</a:t>
            </a:r>
            <a:r>
              <a:rPr lang="ru-RU" sz="3200" b="1" i="1" dirty="0" smtClean="0">
                <a:solidFill>
                  <a:srgbClr val="000066"/>
                </a:solidFill>
              </a:rPr>
              <a:t> </a:t>
            </a:r>
            <a:endParaRPr lang="ru-RU" sz="3200" b="1" i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"/>
          <p:cNvSpPr txBox="1">
            <a:spLocks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641929-7D4D-4C71-A66B-F946890EFA35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28662" y="1357298"/>
          <a:ext cx="7539389" cy="3896257"/>
        </p:xfrm>
        <a:graphic>
          <a:graphicData uri="http://schemas.openxmlformats.org/drawingml/2006/table">
            <a:tbl>
              <a:tblPr/>
              <a:tblGrid>
                <a:gridCol w="2211953"/>
                <a:gridCol w="2552254"/>
                <a:gridCol w="2775182"/>
              </a:tblGrid>
              <a:tr h="4286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Деятельность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Индивидуальная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Групповая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6929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+mn-lt"/>
                          <a:ea typeface="Times New Roman"/>
                        </a:rPr>
                        <a:t>Образовательная</a:t>
                      </a:r>
                      <a:endParaRPr lang="ru-RU" sz="1400" i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П</a:t>
                      </a:r>
                      <a:r>
                        <a:rPr lang="ru-RU" sz="1400" i="1" dirty="0" smtClean="0">
                          <a:latin typeface="+mn-lt"/>
                          <a:ea typeface="Times New Roman"/>
                        </a:rPr>
                        <a:t>ортфолио </a:t>
                      </a: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студента, аспиранта</a:t>
                      </a:r>
                      <a:r>
                        <a:rPr lang="ru-RU" sz="1400" i="1" dirty="0" smtClean="0">
                          <a:latin typeface="+mn-lt"/>
                          <a:ea typeface="Times New Roman"/>
                        </a:rPr>
                        <a:t>, выпускника </a:t>
                      </a: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вуза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+mn-lt"/>
                          <a:ea typeface="Times New Roman"/>
                        </a:rPr>
                        <a:t>Портфолио </a:t>
                      </a: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студенческой группы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11098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+mn-lt"/>
                          <a:ea typeface="Times New Roman"/>
                        </a:rPr>
                        <a:t>Профессиональная</a:t>
                      </a:r>
                      <a:endParaRPr lang="ru-RU" sz="1400" i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+mn-lt"/>
                          <a:ea typeface="Times New Roman"/>
                        </a:rPr>
                        <a:t>Портфолио </a:t>
                      </a: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преподавателя, административного работника вуза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П</a:t>
                      </a:r>
                      <a:r>
                        <a:rPr lang="ru-RU" sz="1400" i="1" dirty="0" smtClean="0">
                          <a:latin typeface="+mn-lt"/>
                          <a:ea typeface="Times New Roman"/>
                        </a:rPr>
                        <a:t>ортфолио </a:t>
                      </a: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студенческой группы, работающей над реализацией профессионального проекта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277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+mn-lt"/>
                          <a:ea typeface="Times New Roman"/>
                        </a:rPr>
                        <a:t>Социальная</a:t>
                      </a:r>
                      <a:endParaRPr lang="ru-RU" sz="1400" i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+mn-lt"/>
                          <a:ea typeface="Times New Roman"/>
                        </a:rPr>
                        <a:t>Портфолио 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—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13873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+mn-lt"/>
                          <a:ea typeface="Times New Roman"/>
                        </a:rPr>
                        <a:t>Научная </a:t>
                      </a:r>
                      <a:endParaRPr lang="ru-RU" sz="1400" i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—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+mn-lt"/>
                          <a:ea typeface="Times New Roman"/>
                        </a:rPr>
                        <a:t>Портфолио </a:t>
                      </a: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группы студентов старших курсов, как правило, одной специализации,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+mn-lt"/>
                          <a:ea typeface="Times New Roman"/>
                        </a:rPr>
                        <a:t>занимающихся решением одной научной проблемы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2844" y="285728"/>
            <a:ext cx="8786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66"/>
                </a:solidFill>
              </a:rPr>
              <a:t>Спецификации индивидуальных и групповых                </a:t>
            </a:r>
            <a:r>
              <a:rPr lang="ru-RU" sz="2800" b="1" i="1" dirty="0" err="1" smtClean="0">
                <a:solidFill>
                  <a:srgbClr val="000066"/>
                </a:solidFill>
              </a:rPr>
              <a:t>е-портфолио</a:t>
            </a:r>
            <a:endParaRPr lang="ru-RU" sz="2800" b="1" i="1" dirty="0">
              <a:solidFill>
                <a:srgbClr val="000066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5500702"/>
            <a:ext cx="5309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Обобщенная </a:t>
            </a:r>
            <a:r>
              <a:rPr lang="ru-RU" dirty="0" err="1" smtClean="0"/>
              <a:t>типологизация</a:t>
            </a:r>
            <a:r>
              <a:rPr lang="ru-RU" dirty="0" smtClean="0"/>
              <a:t> </a:t>
            </a:r>
            <a:r>
              <a:rPr lang="ru-RU" dirty="0" err="1" smtClean="0"/>
              <a:t>Григоренко</a:t>
            </a:r>
            <a:r>
              <a:rPr lang="ru-RU" dirty="0" smtClean="0"/>
              <a:t> Е.В. 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162800" y="6400800"/>
            <a:ext cx="1905000" cy="457200"/>
          </a:xfrm>
          <a:noFill/>
        </p:spPr>
        <p:txBody>
          <a:bodyPr/>
          <a:lstStyle/>
          <a:p>
            <a:fld id="{2B5F366E-E817-46D3-A838-4EA41B73EDCE}" type="slidenum">
              <a:rPr lang="ru-RU" smtClean="0"/>
              <a:pPr/>
              <a:t>42</a:t>
            </a:fld>
            <a:endParaRPr lang="ru-RU" smtClean="0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6413" y="0"/>
            <a:ext cx="8637587" cy="7445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0066"/>
                </a:solidFill>
              </a:rPr>
              <a:t>Структура электронного Портфолио Венского университета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944479"/>
            <a:ext cx="86056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spcBef>
                <a:spcPts val="0"/>
              </a:spcBef>
              <a:buNone/>
            </a:pPr>
            <a:r>
              <a:rPr lang="ru-RU" sz="1600" dirty="0" smtClean="0"/>
              <a:t>1. Поддержка критических фаз обучения: электронный Портфолио начинает создаваться  в первый семестр или год обучения (или адоптироваться) – это фаза перехода от школы к университету, чтобы поддержать профессиональную  ориентацию, и помочь студенту провести рефлексию своего выбора программы обучения. Это может также использоваться для консультирования студентов в  выборе специализаций и в работе над курсовой, дипломной или иной научно-исследовательской работы. </a:t>
            </a:r>
          </a:p>
          <a:p>
            <a:pPr marL="263525" indent="-263525">
              <a:spcBef>
                <a:spcPts val="0"/>
              </a:spcBef>
              <a:buNone/>
            </a:pPr>
            <a:r>
              <a:rPr lang="ru-RU" sz="1600" dirty="0" smtClean="0"/>
              <a:t>2. Понижение процентов отсеявшихся (отчисленных студентов): использование электронного Портфолио в программах обучения с непропорционально высоким числом отчисленных после первого года, является поддержкой студентов с разрывными биографиями обучения, с естественным приобретением компетентностей.</a:t>
            </a:r>
          </a:p>
          <a:p>
            <a:pPr marL="263525" indent="-263525">
              <a:spcBef>
                <a:spcPts val="0"/>
              </a:spcBef>
              <a:buNone/>
            </a:pPr>
            <a:r>
              <a:rPr lang="ru-RU" sz="1600" dirty="0" smtClean="0"/>
              <a:t>3. Увеличение возможности трудоустройства, особенно дипломированных студентов имеющих степень бакалавра: использование электронного Портфолио как инструмента для создания и рефлексии программ, занимающихся профессиональными компетентностями с фокусом на возможность трудоустройства.</a:t>
            </a:r>
          </a:p>
          <a:p>
            <a:pPr marL="263525" indent="-263525">
              <a:spcBef>
                <a:spcPts val="0"/>
              </a:spcBef>
              <a:buNone/>
            </a:pPr>
            <a:r>
              <a:rPr lang="ru-RU" sz="1600" dirty="0" smtClean="0"/>
              <a:t>4. Поддержка взаимосвязи между исследованиями и процессом обучения: применение электронного Портфолио в основанных на исследованиях программ обучения, в программах  с участием  международных студентов, программах с двойным дипломом, или программ обучения, которые имеют фокус на исследовательском контексте обучения.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162800" y="6400800"/>
            <a:ext cx="1905000" cy="457200"/>
          </a:xfrm>
          <a:noFill/>
        </p:spPr>
        <p:txBody>
          <a:bodyPr/>
          <a:lstStyle/>
          <a:p>
            <a:fld id="{2B5F366E-E817-46D3-A838-4EA41B73EDCE}" type="slidenum">
              <a:rPr lang="ru-RU" smtClean="0"/>
              <a:pPr/>
              <a:t>43</a:t>
            </a:fld>
            <a:endParaRPr lang="ru-RU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17500" y="112713"/>
            <a:ext cx="8637588" cy="74451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Структура электронного Портфолио Венского университета 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285720" y="1142984"/>
          <a:ext cx="8643998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785918" y="3786190"/>
            <a:ext cx="5643602" cy="20313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зависимости от принадлежности к тому или иному организационному уровню, заинтересованные в применении метода субъекты, будут рассматривать все возможные аспекты применения электронного Портфолио, уместные в определенном контексте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162800" y="6400800"/>
            <a:ext cx="1905000" cy="457200"/>
          </a:xfrm>
          <a:noFill/>
        </p:spPr>
        <p:txBody>
          <a:bodyPr/>
          <a:lstStyle/>
          <a:p>
            <a:fld id="{2B5F366E-E817-46D3-A838-4EA41B73EDCE}" type="slidenum">
              <a:rPr lang="ru-RU" smtClean="0"/>
              <a:pPr/>
              <a:t>44</a:t>
            </a:fld>
            <a:endParaRPr lang="ru-RU" smtClean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928688"/>
            <a:ext cx="8858250" cy="52149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1600" i="1" dirty="0" smtClean="0"/>
              <a:t>Индивидуальный уровень (электронный Портфолио с позиции студента). </a:t>
            </a:r>
            <a:r>
              <a:rPr lang="ru-RU" sz="1600" dirty="0" smtClean="0"/>
              <a:t>Мотивация активного знания студента на пересечении различных модулей в пределах семестра, используя электронный Портфолио как инструмент для индивидуальной интеграции, </a:t>
            </a:r>
            <a:r>
              <a:rPr lang="ru-RU" sz="1600" dirty="0" err="1" smtClean="0"/>
              <a:t>контекстуализации</a:t>
            </a:r>
            <a:r>
              <a:rPr lang="ru-RU" sz="1600" dirty="0" smtClean="0"/>
              <a:t>, и “формировании мышления”. Таким образом, студент в своем индивидуальном Портфолио «документирует»  приобретенные компетентности. Студенты смогут поддерживать свои работы в цифровой системе управления активов ("</a:t>
            </a:r>
            <a:r>
              <a:rPr lang="en-US" sz="1600" dirty="0" err="1" smtClean="0"/>
              <a:t>Phaidra</a:t>
            </a:r>
            <a:r>
              <a:rPr lang="ru-RU" sz="1600" dirty="0" smtClean="0"/>
              <a:t>"). 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1600" i="1" dirty="0" smtClean="0"/>
              <a:t>Дисциплинарный или курсовой уровень (с позиции преподавателя).</a:t>
            </a:r>
            <a:r>
              <a:rPr lang="ru-RU" sz="1600" dirty="0" smtClean="0"/>
              <a:t> Заинтересованными лицами на уровне курса или модуля являются преподаватели. Преподаватели планируют процессы </a:t>
            </a:r>
            <a:r>
              <a:rPr lang="ru-RU" sz="1600" dirty="0" err="1" smtClean="0"/>
              <a:t>мета-рефлексии</a:t>
            </a:r>
            <a:r>
              <a:rPr lang="ru-RU" sz="1600" dirty="0" smtClean="0"/>
              <a:t> в учебных курсах и модулях, обеспечивая тем самым  планирование формирования и развития компетентностей  и </a:t>
            </a:r>
            <a:r>
              <a:rPr lang="ru-RU" sz="1600" dirty="0" err="1" smtClean="0"/>
              <a:t>межпредметной</a:t>
            </a:r>
            <a:r>
              <a:rPr lang="ru-RU" sz="1600" dirty="0" smtClean="0"/>
              <a:t> или (</a:t>
            </a:r>
            <a:r>
              <a:rPr lang="ru-RU" sz="1600" dirty="0" err="1" smtClean="0"/>
              <a:t>интермодульной</a:t>
            </a:r>
            <a:r>
              <a:rPr lang="ru-RU" sz="1600" dirty="0" smtClean="0"/>
              <a:t>) интеграции знаний как частей общей профессионально-образовательной  программы. Чем глубже интеграция в программу, тем более значимо встает вопрос взаимодействия  электронного Портфолио с </a:t>
            </a:r>
            <a:r>
              <a:rPr lang="en-US" sz="1600" dirty="0" smtClean="0"/>
              <a:t>eLearning</a:t>
            </a:r>
            <a:r>
              <a:rPr lang="ru-RU" sz="1600" dirty="0" smtClean="0"/>
              <a:t> средами (</a:t>
            </a:r>
            <a:r>
              <a:rPr lang="en-US" sz="1600" dirty="0" smtClean="0"/>
              <a:t>LMS</a:t>
            </a:r>
            <a:r>
              <a:rPr lang="ru-RU" sz="1600" dirty="0" smtClean="0"/>
              <a:t>, </a:t>
            </a:r>
            <a:r>
              <a:rPr lang="en-US" sz="1600" dirty="0" smtClean="0"/>
              <a:t>Wikis</a:t>
            </a:r>
            <a:r>
              <a:rPr lang="ru-RU" sz="1600" dirty="0" smtClean="0"/>
              <a:t>, </a:t>
            </a:r>
            <a:r>
              <a:rPr lang="en-US" sz="1600" dirty="0" smtClean="0"/>
              <a:t>Weblogs</a:t>
            </a:r>
            <a:r>
              <a:rPr lang="ru-RU" sz="1600" dirty="0" smtClean="0"/>
              <a:t>, и т.д.). </a:t>
            </a:r>
            <a:endParaRPr lang="ru-RU" sz="1600" i="1" dirty="0" smtClean="0"/>
          </a:p>
          <a:p>
            <a:pPr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1600" i="1" dirty="0" smtClean="0"/>
              <a:t>Институциональный уровень (электронный Портфолио с позиции университетской администрации).</a:t>
            </a:r>
            <a:r>
              <a:rPr lang="ru-RU" sz="1600" dirty="0" smtClean="0"/>
              <a:t> Касается тех заинтересованных лиц, кто не работает с электронным Портфолио непосредственно, но использует результаты применения на других уровнях. Это могут быть руководители программ обучения или другие персоны (институции), заинтересованные  в развитии учебных планов и образовательных программ. Кроме того это лица, выполняющие исследования, представители </a:t>
            </a:r>
            <a:r>
              <a:rPr lang="en-US" sz="1600" dirty="0" smtClean="0"/>
              <a:t>eLearning</a:t>
            </a:r>
            <a:r>
              <a:rPr lang="ru-RU" sz="1600" dirty="0" smtClean="0"/>
              <a:t>, заведующие кафедрами, деканы или ректорат. Их интересы в использовании электронного Портфолио</a:t>
            </a:r>
            <a:r>
              <a:rPr lang="en-US" sz="1600" dirty="0" smtClean="0"/>
              <a:t> </a:t>
            </a:r>
            <a:r>
              <a:rPr lang="ru-RU" sz="1600" dirty="0" smtClean="0"/>
              <a:t>связаны с расширением возможностей трудоустройства, и качественного  усовершенствования процессов обучения. Они ответственны за инфраструктуру и условие создания интерфейсов с системами IT всего учреждения.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17500" y="-30163"/>
            <a:ext cx="8637588" cy="74451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Структура электронного Портфолио Венского университета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5360"/>
            <a:ext cx="8353425" cy="68326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Концепция ««Электронного </a:t>
            </a:r>
            <a:r>
              <a:rPr lang="ru-RU" dirty="0" err="1">
                <a:latin typeface="+mn-lt"/>
                <a:cs typeface="+mn-cs"/>
              </a:rPr>
              <a:t>портфолио</a:t>
            </a:r>
            <a:r>
              <a:rPr lang="ru-RU" dirty="0">
                <a:latin typeface="+mn-lt"/>
                <a:cs typeface="+mn-cs"/>
              </a:rPr>
              <a:t>»» была представлена в работе Т. А. </a:t>
            </a:r>
            <a:r>
              <a:rPr lang="ru-RU" dirty="0" err="1">
                <a:latin typeface="+mn-lt"/>
                <a:cs typeface="+mn-cs"/>
              </a:rPr>
              <a:t>Полиловой</a:t>
            </a:r>
            <a:r>
              <a:rPr lang="ru-RU" dirty="0">
                <a:latin typeface="+mn-lt"/>
                <a:cs typeface="+mn-cs"/>
              </a:rPr>
              <a:t> 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atin typeface="+mn-lt"/>
                <a:cs typeface="+mn-cs"/>
              </a:rPr>
              <a:t>Основные принципы предлагаемой концепции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+mn-lt"/>
                <a:cs typeface="+mn-cs"/>
              </a:rPr>
              <a:t>Принцип соответствия подготовленным федеральным рекомендациям</a:t>
            </a:r>
            <a:r>
              <a:rPr lang="ru-RU" dirty="0">
                <a:latin typeface="+mn-lt"/>
                <a:cs typeface="+mn-cs"/>
              </a:rPr>
              <a:t>, на основе которых проводилась апробация механизмов сбора и представления ««Электронного </a:t>
            </a:r>
            <a:r>
              <a:rPr lang="ru-RU" dirty="0" err="1">
                <a:latin typeface="+mn-lt"/>
                <a:cs typeface="+mn-cs"/>
              </a:rPr>
              <a:t>портфолио</a:t>
            </a:r>
            <a:r>
              <a:rPr lang="ru-RU" dirty="0">
                <a:latin typeface="+mn-lt"/>
                <a:cs typeface="+mn-cs"/>
              </a:rPr>
              <a:t>»» школьников.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+mn-lt"/>
                <a:cs typeface="+mn-cs"/>
              </a:rPr>
              <a:t>Принцип расширения области применения</a:t>
            </a:r>
            <a:r>
              <a:rPr lang="ru-RU" dirty="0">
                <a:latin typeface="+mn-lt"/>
                <a:cs typeface="+mn-cs"/>
              </a:rPr>
              <a:t> - технология формирования «Электронного </a:t>
            </a:r>
            <a:r>
              <a:rPr lang="ru-RU" dirty="0" err="1">
                <a:latin typeface="+mn-lt"/>
                <a:cs typeface="+mn-cs"/>
              </a:rPr>
              <a:t>портфолио</a:t>
            </a:r>
            <a:r>
              <a:rPr lang="ru-RU" dirty="0">
                <a:latin typeface="+mn-lt"/>
                <a:cs typeface="+mn-cs"/>
              </a:rPr>
              <a:t>» может применяться для оценки творческих достижений учащихся, учителей, а также образовательных организаций. В концепции должны найти отражения позитивные предложения по уточнению понятия </a:t>
            </a:r>
            <a:r>
              <a:rPr lang="ru-RU" dirty="0" err="1">
                <a:latin typeface="+mn-lt"/>
                <a:cs typeface="+mn-cs"/>
              </a:rPr>
              <a:t>портфолио</a:t>
            </a:r>
            <a:r>
              <a:rPr lang="ru-RU" dirty="0">
                <a:latin typeface="+mn-lt"/>
                <a:cs typeface="+mn-cs"/>
              </a:rPr>
              <a:t> и области его применения.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+mn-lt"/>
                <a:cs typeface="+mn-cs"/>
              </a:rPr>
              <a:t>Принцип формирования «Электронного </a:t>
            </a:r>
            <a:r>
              <a:rPr lang="ru-RU" b="1" dirty="0" err="1">
                <a:latin typeface="+mn-lt"/>
                <a:cs typeface="+mn-cs"/>
              </a:rPr>
              <a:t>портфолио</a:t>
            </a:r>
            <a:r>
              <a:rPr lang="ru-RU" b="1" dirty="0">
                <a:latin typeface="+mn-lt"/>
                <a:cs typeface="+mn-cs"/>
              </a:rPr>
              <a:t>».</a:t>
            </a:r>
            <a:r>
              <a:rPr lang="ru-RU" dirty="0">
                <a:latin typeface="+mn-lt"/>
                <a:cs typeface="+mn-cs"/>
              </a:rPr>
              <a:t> Механизмы формирования должны соответствовать ожиданиям педагогической общественности, уровню оснащенности техническими средствами образовательных учреждений, уровню подготовленности персонала школ и школьников в области информационных и коммуникационных технологий.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+mn-lt"/>
                <a:cs typeface="+mn-cs"/>
              </a:rPr>
              <a:t>Принцип эволюционного развития идеи «Электронного </a:t>
            </a:r>
            <a:r>
              <a:rPr lang="ru-RU" b="1" dirty="0" err="1">
                <a:latin typeface="+mn-lt"/>
                <a:cs typeface="+mn-cs"/>
              </a:rPr>
              <a:t>портфолио</a:t>
            </a:r>
            <a:r>
              <a:rPr lang="ru-RU" b="1" dirty="0">
                <a:latin typeface="+mn-lt"/>
                <a:cs typeface="+mn-cs"/>
              </a:rPr>
              <a:t>»</a:t>
            </a:r>
            <a:r>
              <a:rPr lang="ru-RU" dirty="0">
                <a:latin typeface="+mn-lt"/>
                <a:cs typeface="+mn-cs"/>
              </a:rPr>
              <a:t> заключается в том, что при проектировании архитектуры среды «Электронного </a:t>
            </a:r>
            <a:r>
              <a:rPr lang="ru-RU" dirty="0" err="1">
                <a:latin typeface="+mn-lt"/>
                <a:cs typeface="+mn-cs"/>
              </a:rPr>
              <a:t>портфолио</a:t>
            </a:r>
            <a:r>
              <a:rPr lang="ru-RU" dirty="0">
                <a:latin typeface="+mn-lt"/>
                <a:cs typeface="+mn-cs"/>
              </a:rPr>
              <a:t>» на сегодняшний день следует избегать излишне сложного понятийного аппарата.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250825" y="1196975"/>
            <a:ext cx="842962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8775" indent="-361950" algn="just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 smtClean="0">
                <a:latin typeface="Constantia" pitchFamily="18" charset="0"/>
              </a:rPr>
              <a:t>Электронный </a:t>
            </a:r>
            <a:r>
              <a:rPr lang="ru-RU" sz="2400" dirty="0" err="1" smtClean="0">
                <a:latin typeface="Constantia" pitchFamily="18" charset="0"/>
              </a:rPr>
              <a:t>портфолио</a:t>
            </a: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dirty="0">
                <a:latin typeface="Constantia" pitchFamily="18" charset="0"/>
              </a:rPr>
              <a:t>ученика;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 smtClean="0">
                <a:latin typeface="Constantia" pitchFamily="18" charset="0"/>
              </a:rPr>
              <a:t>Электронный </a:t>
            </a:r>
            <a:r>
              <a:rPr lang="ru-RU" sz="2400" dirty="0" err="1" smtClean="0">
                <a:latin typeface="Constantia" pitchFamily="18" charset="0"/>
              </a:rPr>
              <a:t>портфолио</a:t>
            </a: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dirty="0">
                <a:latin typeface="Constantia" pitchFamily="18" charset="0"/>
              </a:rPr>
              <a:t>студента;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 smtClean="0">
                <a:latin typeface="Constantia" pitchFamily="18" charset="0"/>
              </a:rPr>
              <a:t>Электронный </a:t>
            </a:r>
            <a:r>
              <a:rPr lang="ru-RU" sz="2400" dirty="0" err="1" smtClean="0">
                <a:latin typeface="Constantia" pitchFamily="18" charset="0"/>
              </a:rPr>
              <a:t>портфолио</a:t>
            </a: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dirty="0">
                <a:latin typeface="Constantia" pitchFamily="18" charset="0"/>
              </a:rPr>
              <a:t>учителя;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>
                <a:latin typeface="Constantia" pitchFamily="18" charset="0"/>
              </a:rPr>
              <a:t>Э</a:t>
            </a:r>
            <a:r>
              <a:rPr lang="ru-RU" sz="2400" dirty="0" smtClean="0">
                <a:latin typeface="Constantia" pitchFamily="18" charset="0"/>
              </a:rPr>
              <a:t>лектронный </a:t>
            </a:r>
            <a:r>
              <a:rPr lang="ru-RU" sz="2400" dirty="0" err="1" smtClean="0">
                <a:latin typeface="Constantia" pitchFamily="18" charset="0"/>
              </a:rPr>
              <a:t>портфолио</a:t>
            </a: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dirty="0">
                <a:latin typeface="Constantia" pitchFamily="18" charset="0"/>
              </a:rPr>
              <a:t>преподавателя; 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>
                <a:latin typeface="Constantia" pitchFamily="18" charset="0"/>
              </a:rPr>
              <a:t>О</a:t>
            </a:r>
            <a:r>
              <a:rPr lang="ru-RU" sz="2400" dirty="0" smtClean="0">
                <a:latin typeface="Constantia" pitchFamily="18" charset="0"/>
              </a:rPr>
              <a:t>ценочный </a:t>
            </a:r>
            <a:r>
              <a:rPr lang="ru-RU" sz="2400" dirty="0">
                <a:latin typeface="Constantia" pitchFamily="18" charset="0"/>
              </a:rPr>
              <a:t>электронный </a:t>
            </a:r>
            <a:r>
              <a:rPr lang="ru-RU" sz="2400" dirty="0" err="1">
                <a:latin typeface="Constantia" pitchFamily="18" charset="0"/>
              </a:rPr>
              <a:t>Портфолио</a:t>
            </a:r>
            <a:r>
              <a:rPr lang="ru-RU" sz="2400" dirty="0">
                <a:latin typeface="Constantia" pitchFamily="18" charset="0"/>
              </a:rPr>
              <a:t>;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>
                <a:latin typeface="Constantia" pitchFamily="18" charset="0"/>
              </a:rPr>
              <a:t>П</a:t>
            </a:r>
            <a:r>
              <a:rPr lang="ru-RU" sz="2400" dirty="0" smtClean="0">
                <a:latin typeface="Constantia" pitchFamily="18" charset="0"/>
              </a:rPr>
              <a:t>резентационный </a:t>
            </a:r>
            <a:r>
              <a:rPr lang="ru-RU" sz="2400" dirty="0">
                <a:latin typeface="Constantia" pitchFamily="18" charset="0"/>
              </a:rPr>
              <a:t>электронный </a:t>
            </a:r>
            <a:r>
              <a:rPr lang="ru-RU" sz="2400" dirty="0" err="1">
                <a:latin typeface="Constantia" pitchFamily="18" charset="0"/>
              </a:rPr>
              <a:t>Портфолио</a:t>
            </a:r>
            <a:r>
              <a:rPr lang="ru-RU" sz="2400" dirty="0">
                <a:latin typeface="Constantia" pitchFamily="18" charset="0"/>
              </a:rPr>
              <a:t>; 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>
                <a:latin typeface="Constantia" pitchFamily="18" charset="0"/>
              </a:rPr>
              <a:t>Р</a:t>
            </a:r>
            <a:r>
              <a:rPr lang="ru-RU" sz="2400" dirty="0" smtClean="0">
                <a:latin typeface="Constantia" pitchFamily="18" charset="0"/>
              </a:rPr>
              <a:t>ефлексивный </a:t>
            </a:r>
            <a:r>
              <a:rPr lang="ru-RU" sz="2400" dirty="0">
                <a:latin typeface="Constantia" pitchFamily="18" charset="0"/>
              </a:rPr>
              <a:t>электронный </a:t>
            </a:r>
            <a:r>
              <a:rPr lang="ru-RU" sz="2400" dirty="0" err="1">
                <a:latin typeface="Constantia" pitchFamily="18" charset="0"/>
              </a:rPr>
              <a:t>Портфолио</a:t>
            </a:r>
            <a:r>
              <a:rPr lang="ru-RU" sz="2400" dirty="0">
                <a:latin typeface="Constantia" pitchFamily="18" charset="0"/>
              </a:rPr>
              <a:t>; 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>
                <a:latin typeface="Constantia" pitchFamily="18" charset="0"/>
              </a:rPr>
              <a:t>К</a:t>
            </a:r>
            <a:r>
              <a:rPr lang="ru-RU" sz="2400" dirty="0" smtClean="0">
                <a:latin typeface="Constantia" pitchFamily="18" charset="0"/>
              </a:rPr>
              <a:t>омандный </a:t>
            </a:r>
            <a:r>
              <a:rPr lang="ru-RU" sz="2400" dirty="0">
                <a:latin typeface="Constantia" pitchFamily="18" charset="0"/>
              </a:rPr>
              <a:t>электронный </a:t>
            </a:r>
            <a:r>
              <a:rPr lang="ru-RU" sz="2400" dirty="0" err="1">
                <a:latin typeface="Constantia" pitchFamily="18" charset="0"/>
              </a:rPr>
              <a:t>Портфолио</a:t>
            </a:r>
            <a:r>
              <a:rPr lang="ru-RU" sz="2400" dirty="0">
                <a:latin typeface="Constantia" pitchFamily="18" charset="0"/>
              </a:rPr>
              <a:t>;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 smtClean="0">
                <a:latin typeface="Constantia" pitchFamily="18" charset="0"/>
              </a:rPr>
              <a:t>Электронный </a:t>
            </a:r>
            <a:r>
              <a:rPr lang="ru-RU" sz="2400" dirty="0" err="1" smtClean="0">
                <a:latin typeface="Constantia" pitchFamily="18" charset="0"/>
              </a:rPr>
              <a:t>портфолио</a:t>
            </a:r>
            <a:r>
              <a:rPr lang="ru-RU" sz="2400" dirty="0" smtClean="0">
                <a:latin typeface="Constantia" pitchFamily="18" charset="0"/>
              </a:rPr>
              <a:t> документов</a:t>
            </a:r>
            <a:r>
              <a:rPr lang="ru-RU" sz="2400" dirty="0">
                <a:latin typeface="Constantia" pitchFamily="18" charset="0"/>
              </a:rPr>
              <a:t>; 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 smtClean="0">
                <a:latin typeface="Constantia" pitchFamily="18" charset="0"/>
              </a:rPr>
              <a:t>Электронный </a:t>
            </a:r>
            <a:r>
              <a:rPr lang="ru-RU" sz="2400" dirty="0" err="1" smtClean="0">
                <a:latin typeface="Constantia" pitchFamily="18" charset="0"/>
              </a:rPr>
              <a:t>портфолио</a:t>
            </a:r>
            <a:r>
              <a:rPr lang="ru-RU" sz="2400" dirty="0" smtClean="0">
                <a:latin typeface="Constantia" pitchFamily="18" charset="0"/>
              </a:rPr>
              <a:t> работ</a:t>
            </a:r>
            <a:r>
              <a:rPr lang="ru-RU" sz="2400" dirty="0">
                <a:latin typeface="Constantia" pitchFamily="18" charset="0"/>
              </a:rPr>
              <a:t>; 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 smtClean="0">
                <a:latin typeface="Constantia" pitchFamily="18" charset="0"/>
              </a:rPr>
              <a:t>Электронный </a:t>
            </a:r>
            <a:r>
              <a:rPr lang="ru-RU" sz="2400" dirty="0" err="1" smtClean="0">
                <a:latin typeface="Constantia" pitchFamily="18" charset="0"/>
              </a:rPr>
              <a:t>портфолио</a:t>
            </a:r>
            <a:r>
              <a:rPr lang="ru-RU" sz="2400" dirty="0" smtClean="0">
                <a:latin typeface="Constantia" pitchFamily="18" charset="0"/>
              </a:rPr>
              <a:t> отзывов</a:t>
            </a:r>
            <a:r>
              <a:rPr lang="ru-RU" sz="2400" dirty="0">
                <a:latin typeface="Constantia" pitchFamily="18" charset="0"/>
              </a:rPr>
              <a:t>;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 smtClean="0">
                <a:latin typeface="Constantia" pitchFamily="18" charset="0"/>
              </a:rPr>
              <a:t>Электронный </a:t>
            </a:r>
            <a:r>
              <a:rPr lang="ru-RU" sz="2400" dirty="0" err="1" smtClean="0">
                <a:latin typeface="Constantia" pitchFamily="18" charset="0"/>
              </a:rPr>
              <a:t>портфолио</a:t>
            </a:r>
            <a:r>
              <a:rPr lang="ru-RU" sz="2400" dirty="0" smtClean="0">
                <a:latin typeface="Constantia" pitchFamily="18" charset="0"/>
              </a:rPr>
              <a:t> карьерного </a:t>
            </a:r>
            <a:r>
              <a:rPr lang="ru-RU" sz="2400" dirty="0">
                <a:latin typeface="Constantia" pitchFamily="18" charset="0"/>
              </a:rPr>
              <a:t>продвижения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r>
              <a:rPr lang="ru-RU" sz="2400" dirty="0" err="1">
                <a:latin typeface="Constantia" pitchFamily="18" charset="0"/>
              </a:rPr>
              <a:t>Веб-портфолио</a:t>
            </a:r>
            <a:r>
              <a:rPr lang="ru-RU" sz="2400" dirty="0">
                <a:latin typeface="Constantia" pitchFamily="18" charset="0"/>
              </a:rPr>
              <a:t> и т.д. </a:t>
            </a:r>
          </a:p>
          <a:p>
            <a:pPr marL="358775" indent="-361950">
              <a:buClr>
                <a:schemeClr val="hlink"/>
              </a:buClr>
              <a:buFont typeface="Wingdings" pitchFamily="2" charset="2"/>
              <a:buChar char="q"/>
            </a:pPr>
            <a:endParaRPr lang="ru-RU" sz="800" dirty="0">
              <a:latin typeface="Constantia" pitchFamily="18" charset="0"/>
            </a:endParaRP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2555875" y="215900"/>
            <a:ext cx="45561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0066"/>
                </a:solidFill>
                <a:latin typeface="Constantia" pitchFamily="18" charset="0"/>
              </a:rPr>
              <a:t>Типы </a:t>
            </a:r>
            <a:r>
              <a:rPr lang="ru-RU" sz="3600" b="1" i="1" dirty="0" err="1" smtClean="0">
                <a:solidFill>
                  <a:srgbClr val="000066"/>
                </a:solidFill>
                <a:latin typeface="Constantia" pitchFamily="18" charset="0"/>
              </a:rPr>
              <a:t>е-портфолио</a:t>
            </a:r>
            <a:endParaRPr lang="ru-RU" sz="3600" b="1" i="1" dirty="0">
              <a:solidFill>
                <a:srgbClr val="000066"/>
              </a:solidFill>
              <a:latin typeface="Constantia" pitchFamily="18" charset="0"/>
            </a:endParaRPr>
          </a:p>
        </p:txBody>
      </p:sp>
      <p:sp>
        <p:nvSpPr>
          <p:cNvPr id="22532" name="Номер слайда 1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A02CB17-30A7-46DF-84A5-80DB8A86694F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6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214422"/>
          <a:ext cx="8572560" cy="4734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555" name="Прямоугольник 8"/>
          <p:cNvSpPr>
            <a:spLocks noChangeArrowheads="1"/>
          </p:cNvSpPr>
          <p:nvPr/>
        </p:nvSpPr>
        <p:spPr bwMode="auto">
          <a:xfrm>
            <a:off x="357188" y="214313"/>
            <a:ext cx="8643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000066"/>
                </a:solidFill>
                <a:latin typeface="Constantia" pitchFamily="18" charset="0"/>
              </a:rPr>
              <a:t>Обязательные составляющие электронного </a:t>
            </a:r>
            <a:r>
              <a:rPr lang="ru-RU" sz="2400" b="1" i="1" dirty="0" err="1">
                <a:solidFill>
                  <a:srgbClr val="000066"/>
                </a:solidFill>
                <a:latin typeface="Constantia" pitchFamily="18" charset="0"/>
              </a:rPr>
              <a:t>п</a:t>
            </a:r>
            <a:r>
              <a:rPr lang="ru-RU" sz="2400" b="1" i="1" dirty="0" err="1" smtClean="0">
                <a:solidFill>
                  <a:srgbClr val="000066"/>
                </a:solidFill>
                <a:latin typeface="Constantia" pitchFamily="18" charset="0"/>
              </a:rPr>
              <a:t>ортфолио</a:t>
            </a:r>
            <a:r>
              <a:rPr lang="ru-RU" sz="2400" b="1" i="1" dirty="0" smtClean="0">
                <a:solidFill>
                  <a:srgbClr val="000066"/>
                </a:solidFill>
                <a:latin typeface="Constantia" pitchFamily="18" charset="0"/>
              </a:rPr>
              <a:t> </a:t>
            </a:r>
            <a:r>
              <a:rPr lang="ru-RU" sz="2400" b="1" i="1" dirty="0">
                <a:solidFill>
                  <a:srgbClr val="000066"/>
                </a:solidFill>
                <a:latin typeface="Constantia" pitchFamily="18" charset="0"/>
              </a:rPr>
              <a:t>учащегося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23556" name="Номер слайда 1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38B9827-EE88-4741-8B67-E1199B62D2AD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7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1763713" y="333375"/>
            <a:ext cx="6059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000066"/>
                </a:solidFill>
                <a:latin typeface="Constantia" pitchFamily="18" charset="0"/>
              </a:rPr>
              <a:t>Портфолио достижений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285720" y="1500175"/>
          <a:ext cx="8572560" cy="3143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580" name="Номер слайда 1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6EDF426-8826-4B6A-9747-E9464DE8D6A7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8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500063" y="4143375"/>
            <a:ext cx="8501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400">
                <a:latin typeface="Constantia" pitchFamily="18" charset="0"/>
              </a:rPr>
              <a:t>Данная классификация является наиболее распространенной относительно профессиональных портфолио.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2555875" y="215900"/>
            <a:ext cx="45561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0066"/>
                </a:solidFill>
                <a:latin typeface="Constantia" pitchFamily="18" charset="0"/>
              </a:rPr>
              <a:t>Типы </a:t>
            </a:r>
            <a:r>
              <a:rPr lang="ru-RU" sz="3600" b="1" i="1" dirty="0" err="1" smtClean="0">
                <a:solidFill>
                  <a:srgbClr val="000066"/>
                </a:solidFill>
                <a:latin typeface="Constantia" pitchFamily="18" charset="0"/>
              </a:rPr>
              <a:t>е-портфолио</a:t>
            </a:r>
            <a:endParaRPr lang="ru-RU" sz="3600" b="1" i="1" dirty="0">
              <a:solidFill>
                <a:srgbClr val="000066"/>
              </a:solidFill>
              <a:latin typeface="Constant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785786" y="1000108"/>
          <a:ext cx="7572428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605" name="Номер слайда 1"/>
          <p:cNvSpPr txBox="1">
            <a:spLocks noGrp="1"/>
          </p:cNvSpPr>
          <p:nvPr/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9E5CD36-BECF-4B31-A227-0519CE962B88}" type="slidenum">
              <a:rPr lang="ru-RU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9</a:t>
            </a:fld>
            <a:endParaRPr lang="ru-RU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0A3D-CD68-4848-AA4E-EEAF9B4DAAD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3019</Words>
  <Application>Microsoft Office PowerPoint</Application>
  <PresentationFormat>Экран (4:3)</PresentationFormat>
  <Paragraphs>439</Paragraphs>
  <Slides>44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"Технология электронного портфолио в корпоративном обучении»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Принципы формирования Портфолио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Структура электронного Портфолио Венского университета </vt:lpstr>
      <vt:lpstr>Слайд 43</vt:lpstr>
      <vt:lpstr>Слайд 44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Электронный    портфолио</dc:title>
  <dc:creator>Ольга</dc:creator>
  <cp:lastModifiedBy>User</cp:lastModifiedBy>
  <cp:revision>7</cp:revision>
  <dcterms:created xsi:type="dcterms:W3CDTF">2011-04-06T12:38:20Z</dcterms:created>
  <dcterms:modified xsi:type="dcterms:W3CDTF">2022-05-24T11:56:23Z</dcterms:modified>
</cp:coreProperties>
</file>