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0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26D393-BC7F-46C7-A6C3-8273EA0807DD}" type="datetimeFigureOut">
              <a:rPr lang="ru-RU" smtClean="0"/>
              <a:t>23.05.2025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75FB0B-6891-479E-8311-C420A2FF82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866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1700" y="270933"/>
            <a:ext cx="8520600" cy="1547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800" b="1" dirty="0" smtClean="0">
                <a:latin typeface="Times New Roman"/>
                <a:ea typeface="Times New Roman"/>
                <a:cs typeface="Times New Roman"/>
                <a:sym typeface="Times New Roman"/>
              </a:rPr>
              <a:t>Справочный веб-ресурс «Платформы и сервисы для создания тестов»</a:t>
            </a:r>
            <a:endParaRPr sz="2800" b="1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Google Shape;55;p1"/>
          <p:cNvSpPr txBox="1">
            <a:spLocks noGrp="1"/>
          </p:cNvSpPr>
          <p:nvPr>
            <p:ph type="subTitle" idx="1"/>
          </p:nvPr>
        </p:nvSpPr>
        <p:spPr>
          <a:xfrm>
            <a:off x="4735200" y="2929469"/>
            <a:ext cx="4408800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5461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Выполнила</a:t>
            </a:r>
            <a:r>
              <a:rPr lang="ru" sz="1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студент 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 курса</a:t>
            </a:r>
            <a:endParaRPr dirty="0"/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09.03.01 Информатика и вычислительная техника, Технологии разработки программного  обеспечения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600" dirty="0" err="1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Шестак</a:t>
            </a:r>
            <a:r>
              <a:rPr lang="ru-RU" sz="1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Мария Максимовна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Руководитель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к.п.н., доцент</a:t>
            </a:r>
            <a:r>
              <a:rPr lang="ru" sz="16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Гончарова Светлана Викторовна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43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8560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Страницы с описанием платформ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6611"/>
            <a:ext cx="8477195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5050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Контакты</a:t>
            </a:r>
            <a:endParaRPr lang="ru-RU" sz="3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7579481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6942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4129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Существует множество сервисов и платформ для создания тестов. Для того чтобы выбрать подходящую платформу, необходимо рассмотреть несколько вариантов. Более удобный формат выбора сервиса - структурированный справочный веб-ресурс, в котором собрана основная информация о российских и свободных платформах и сервисах для создания тестов. В этом состоит актуальность работы. </a:t>
            </a:r>
          </a:p>
        </p:txBody>
      </p:sp>
      <p:sp>
        <p:nvSpPr>
          <p:cNvPr id="4" name="Google Shape;60;p2"/>
          <p:cNvSpPr txBox="1">
            <a:spLocks/>
          </p:cNvSpPr>
          <p:nvPr/>
        </p:nvSpPr>
        <p:spPr>
          <a:xfrm>
            <a:off x="311700" y="10264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SzPts val="2800"/>
            </a:pPr>
            <a:r>
              <a:rPr lang="ru-RU" sz="3600" dirty="0" smtClean="0">
                <a:latin typeface="Times New Roman"/>
                <a:ea typeface="Times New Roman"/>
                <a:cs typeface="Times New Roman"/>
                <a:sym typeface="Times New Roman"/>
              </a:rPr>
              <a:t>Актуальность</a:t>
            </a:r>
            <a:endParaRPr lang="ru-RU" sz="36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6475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1417" y="2636912"/>
            <a:ext cx="8229600" cy="20162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Предмет – справочный веб-ресурс «Платформы и сервисы для создания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тестов»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веб-ресурсе описаны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наиболее востребованные отечественные платформы и сервисы для создания тестов. </a:t>
            </a:r>
          </a:p>
        </p:txBody>
      </p:sp>
      <p:sp>
        <p:nvSpPr>
          <p:cNvPr id="4" name="Google Shape;69;p3"/>
          <p:cNvSpPr txBox="1">
            <a:spLocks/>
          </p:cNvSpPr>
          <p:nvPr/>
        </p:nvSpPr>
        <p:spPr>
          <a:xfrm>
            <a:off x="315917" y="141614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SzPts val="2800"/>
            </a:pPr>
            <a:r>
              <a:rPr lang="ru-RU" sz="3600" dirty="0" smtClean="0">
                <a:latin typeface="Times New Roman"/>
                <a:ea typeface="Times New Roman"/>
                <a:cs typeface="Times New Roman"/>
                <a:sym typeface="Times New Roman"/>
              </a:rPr>
              <a:t>Предмет</a:t>
            </a:r>
            <a:endParaRPr lang="ru-RU" sz="36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960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16847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Целью данной исследовательской работы является создание справочного веб-ресурса с российскими платформами и сервисами для создания тестов. </a:t>
            </a:r>
          </a:p>
        </p:txBody>
      </p:sp>
      <p:sp>
        <p:nvSpPr>
          <p:cNvPr id="4" name="Google Shape;76;p4"/>
          <p:cNvSpPr txBox="1">
            <a:spLocks/>
          </p:cNvSpPr>
          <p:nvPr/>
        </p:nvSpPr>
        <p:spPr>
          <a:xfrm>
            <a:off x="311700" y="141614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SzPts val="2800"/>
            </a:pPr>
            <a:r>
              <a:rPr lang="ru-RU" sz="3600" dirty="0" smtClean="0">
                <a:latin typeface="Times New Roman"/>
                <a:ea typeface="Times New Roman"/>
                <a:cs typeface="Times New Roman"/>
                <a:sym typeface="Times New Roman"/>
              </a:rPr>
              <a:t>Цель</a:t>
            </a:r>
            <a:endParaRPr lang="ru-RU" sz="36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9762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92288"/>
            <a:ext cx="8229600" cy="269289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Подобрать российские платформы и сервисы. 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Спроектировать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справочный веб-ресурс. 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Разработать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справочный веб-ресурс, в котором описать функционал выбранных платформ и сервисов. 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Протестировать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справочный веб-ресурс.</a:t>
            </a:r>
          </a:p>
        </p:txBody>
      </p:sp>
      <p:sp>
        <p:nvSpPr>
          <p:cNvPr id="4" name="Google Shape;83;p5"/>
          <p:cNvSpPr txBox="1">
            <a:spLocks/>
          </p:cNvSpPr>
          <p:nvPr/>
        </p:nvSpPr>
        <p:spPr>
          <a:xfrm>
            <a:off x="311700" y="912084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SzPts val="2800"/>
            </a:pPr>
            <a:r>
              <a:rPr lang="ru-RU" sz="3600" dirty="0" smtClean="0">
                <a:latin typeface="Times New Roman"/>
                <a:ea typeface="Times New Roman"/>
                <a:cs typeface="Times New Roman"/>
                <a:sym typeface="Times New Roman"/>
              </a:rPr>
              <a:t>Задачи</a:t>
            </a:r>
            <a:endParaRPr lang="ru-RU" sz="36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2819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92288"/>
            <a:ext cx="8229600" cy="26208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реализации код справочного веб-ресурса была выбрана среда разработки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Visual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Studio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Code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Для создания данного ресурса был использован язык разметки HTML, который служит основой для формирования структуры веб-страниц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За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визуальное представление и стилизацию отвечает язык CSS.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Google Shape;90;p6"/>
          <p:cNvSpPr txBox="1">
            <a:spLocks/>
          </p:cNvSpPr>
          <p:nvPr/>
        </p:nvSpPr>
        <p:spPr>
          <a:xfrm>
            <a:off x="311700" y="1272124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SzPts val="2800"/>
            </a:pPr>
            <a:r>
              <a:rPr lang="ru-RU" sz="3600" dirty="0" smtClean="0">
                <a:latin typeface="Times New Roman"/>
                <a:ea typeface="Times New Roman"/>
                <a:cs typeface="Times New Roman"/>
                <a:sym typeface="Times New Roman"/>
              </a:rPr>
              <a:t>Инструменты и технологии</a:t>
            </a:r>
            <a:endParaRPr lang="ru-RU" sz="36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7326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13;p7"/>
          <p:cNvSpPr txBox="1">
            <a:spLocks/>
          </p:cNvSpPr>
          <p:nvPr/>
        </p:nvSpPr>
        <p:spPr>
          <a:xfrm>
            <a:off x="311700" y="445024"/>
            <a:ext cx="8520600" cy="118377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SzPts val="2800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Результат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Главная страница справочного веб-ресурса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290" y="1988840"/>
            <a:ext cx="7633420" cy="3920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6406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23;p8"/>
          <p:cNvSpPr txBox="1">
            <a:spLocks/>
          </p:cNvSpPr>
          <p:nvPr/>
        </p:nvSpPr>
        <p:spPr>
          <a:xfrm>
            <a:off x="311700" y="7926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Font typeface="Arial" pitchFamily="34" charset="0"/>
              <a:buNone/>
            </a:pP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Демонстрация работы продукта</a:t>
            </a:r>
            <a:endParaRPr lang="ru-RU" sz="3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292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SzPts val="2800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Онлайн-сервисы и платформы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8650972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74584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223</Words>
  <Application>Microsoft Office PowerPoint</Application>
  <PresentationFormat>Экран (4:3)</PresentationFormat>
  <Paragraphs>27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Справочный веб-ресурс «Платформы и сервисы для создания тестов»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Онлайн-сервисы и платформы </vt:lpstr>
      <vt:lpstr>Страницы с описанием платформ </vt:lpstr>
      <vt:lpstr>Контакты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Справочный веб-ресурс «Платформы и сервисы для создания тестов»</dc:title>
  <dc:creator>Shest</dc:creator>
  <cp:lastModifiedBy>Shest</cp:lastModifiedBy>
  <cp:revision>5</cp:revision>
  <dcterms:created xsi:type="dcterms:W3CDTF">2025-05-23T19:26:14Z</dcterms:created>
  <dcterms:modified xsi:type="dcterms:W3CDTF">2025-05-23T20:05:14Z</dcterms:modified>
</cp:coreProperties>
</file>