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9" r:id="rId5"/>
    <p:sldMasterId id="2147483670" r:id="rId6"/>
  </p:sldMasterIdLst>
  <p:notesMasterIdLst>
    <p:notesMasterId r:id="rId7"/>
  </p:notesMasterIdLst>
  <p:sldIdLst>
    <p:sldId id="256" r:id="rId8"/>
  </p:sldIdLst>
  <p:sldSz cy="5143500" cx="9144000"/>
  <p:notesSz cx="6858000" cy="9144000"/>
  <p:embeddedFontLst>
    <p:embeddedFont>
      <p:font typeface="Raleway SemiBold"/>
      <p:regular r:id="rId9"/>
      <p:bold r:id="rId10"/>
      <p:italic r:id="rId11"/>
      <p:boldItalic r:id="rId12"/>
    </p:embeddedFont>
    <p:embeddedFont>
      <p:font typeface="Raleway"/>
      <p:regular r:id="rId13"/>
      <p:bold r:id="rId14"/>
      <p:italic r:id="rId15"/>
      <p:boldItalic r:id="rId16"/>
    </p:embeddedFont>
    <p:embeddedFont>
      <p:font typeface="Barlow Light"/>
      <p:regular r:id="rId17"/>
      <p:bold r:id="rId18"/>
      <p:italic r:id="rId19"/>
      <p:boldItalic r:id="rId2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70FAACF0-36FE-4238-8085-5AB06C221738}">
  <a:tblStyle styleId="{70FAACF0-36FE-4238-8085-5AB06C221738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BarlowLight-boldItalic.fntdata"/><Relationship Id="rId11" Type="http://schemas.openxmlformats.org/officeDocument/2006/relationships/font" Target="fonts/RalewaySemiBold-italic.fntdata"/><Relationship Id="rId10" Type="http://schemas.openxmlformats.org/officeDocument/2006/relationships/font" Target="fonts/RalewaySemiBold-bold.fntdata"/><Relationship Id="rId13" Type="http://schemas.openxmlformats.org/officeDocument/2006/relationships/font" Target="fonts/Raleway-regular.fntdata"/><Relationship Id="rId12" Type="http://schemas.openxmlformats.org/officeDocument/2006/relationships/font" Target="fonts/RalewaySemiBold-bold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font" Target="fonts/RalewaySemiBold-regular.fntdata"/><Relationship Id="rId15" Type="http://schemas.openxmlformats.org/officeDocument/2006/relationships/font" Target="fonts/Raleway-italic.fntdata"/><Relationship Id="rId14" Type="http://schemas.openxmlformats.org/officeDocument/2006/relationships/font" Target="fonts/Raleway-bold.fntdata"/><Relationship Id="rId17" Type="http://schemas.openxmlformats.org/officeDocument/2006/relationships/font" Target="fonts/BarlowLight-regular.fntdata"/><Relationship Id="rId16" Type="http://schemas.openxmlformats.org/officeDocument/2006/relationships/font" Target="fonts/Raleway-boldItalic.fntdata"/><Relationship Id="rId5" Type="http://schemas.openxmlformats.org/officeDocument/2006/relationships/slideMaster" Target="slideMasters/slideMaster1.xml"/><Relationship Id="rId19" Type="http://schemas.openxmlformats.org/officeDocument/2006/relationships/font" Target="fonts/BarlowLight-italic.fntdata"/><Relationship Id="rId6" Type="http://schemas.openxmlformats.org/officeDocument/2006/relationships/slideMaster" Target="slideMasters/slideMaster2.xml"/><Relationship Id="rId18" Type="http://schemas.openxmlformats.org/officeDocument/2006/relationships/font" Target="fonts/BarlowLight-bold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media/image1.png>
</file>

<file path=ppt/media/image2.png>
</file>

<file path=ppt/media/image3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5979e1e5fd_4_4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5979e1e5fd_4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 txBox="1"/>
          <p:nvPr>
            <p:ph type="ctrTitle"/>
          </p:nvPr>
        </p:nvSpPr>
        <p:spPr>
          <a:xfrm>
            <a:off x="1076325" y="1863600"/>
            <a:ext cx="4962600" cy="14163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>
            <a:lvl1pPr lvl="0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1pPr>
            <a:lvl2pPr lvl="1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2pPr>
            <a:lvl3pPr lvl="2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3pPr>
            <a:lvl4pPr lvl="3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4pPr>
            <a:lvl5pPr lvl="4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5pPr>
            <a:lvl6pPr lvl="5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6pPr>
            <a:lvl7pPr lvl="6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7pPr>
            <a:lvl8pPr lvl="7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8pPr>
            <a:lvl9pPr lvl="8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9pPr>
          </a:lstStyle>
          <a:p/>
        </p:txBody>
      </p:sp>
      <p:sp>
        <p:nvSpPr>
          <p:cNvPr id="56" name="Google Shape;56;p14"/>
          <p:cNvSpPr/>
          <p:nvPr/>
        </p:nvSpPr>
        <p:spPr>
          <a:xfrm rot="5400000">
            <a:off x="-303375" y="2166905"/>
            <a:ext cx="1416300" cy="809700"/>
          </a:xfrm>
          <a:prstGeom prst="triangle">
            <a:avLst>
              <a:gd fmla="val 50000" name="adj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ubtitle">
  <p:cSld name="TITLE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5"/>
          <p:cNvSpPr txBox="1"/>
          <p:nvPr>
            <p:ph type="ctrTitle"/>
          </p:nvPr>
        </p:nvSpPr>
        <p:spPr>
          <a:xfrm>
            <a:off x="1085850" y="2031025"/>
            <a:ext cx="4676700" cy="11598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59" name="Google Shape;59;p15"/>
          <p:cNvSpPr txBox="1"/>
          <p:nvPr>
            <p:ph idx="1" type="subTitle"/>
          </p:nvPr>
        </p:nvSpPr>
        <p:spPr>
          <a:xfrm>
            <a:off x="1085850" y="3287726"/>
            <a:ext cx="4676700" cy="383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>
                <a:solidFill>
                  <a:schemeClr val="dk2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60" name="Google Shape;60;p15"/>
          <p:cNvSpPr/>
          <p:nvPr/>
        </p:nvSpPr>
        <p:spPr>
          <a:xfrm rot="5400000">
            <a:off x="-303375" y="2166905"/>
            <a:ext cx="1416300" cy="809700"/>
          </a:xfrm>
          <a:prstGeom prst="triangle">
            <a:avLst>
              <a:gd fmla="val 50000" name="adj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Quote">
  <p:cSld name="TITLE_1_1">
    <p:bg>
      <p:bgPr>
        <a:gradFill>
          <a:gsLst>
            <a:gs pos="0">
              <a:schemeClr val="accent1"/>
            </a:gs>
            <a:gs pos="50000">
              <a:schemeClr val="accent1"/>
            </a:gs>
            <a:gs pos="100000">
              <a:schemeClr val="accent2"/>
            </a:gs>
          </a:gsLst>
          <a:lin ang="16200038" scaled="0"/>
        </a:gradFill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6"/>
          <p:cNvSpPr/>
          <p:nvPr/>
        </p:nvSpPr>
        <p:spPr>
          <a:xfrm flipH="1">
            <a:off x="8686800" y="4674850"/>
            <a:ext cx="468600" cy="468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3" name="Google Shape;63;p16"/>
          <p:cNvSpPr/>
          <p:nvPr/>
        </p:nvSpPr>
        <p:spPr>
          <a:xfrm rot="5400000">
            <a:off x="-303375" y="927405"/>
            <a:ext cx="1416300" cy="809700"/>
          </a:xfrm>
          <a:prstGeom prst="triangle">
            <a:avLst>
              <a:gd fmla="val 50000" name="adj"/>
            </a:avLst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4" name="Google Shape;64;p16"/>
          <p:cNvSpPr txBox="1"/>
          <p:nvPr>
            <p:ph idx="1" type="body"/>
          </p:nvPr>
        </p:nvSpPr>
        <p:spPr>
          <a:xfrm>
            <a:off x="1039050" y="1028325"/>
            <a:ext cx="4742700" cy="35799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431800" lvl="0" marL="457200" rtl="0">
              <a:spcBef>
                <a:spcPts val="600"/>
              </a:spcBef>
              <a:spcAft>
                <a:spcPts val="0"/>
              </a:spcAft>
              <a:buClr>
                <a:schemeClr val="lt1"/>
              </a:buClr>
              <a:buSzPts val="3200"/>
              <a:buChar char="▸"/>
              <a:defRPr sz="3200">
                <a:solidFill>
                  <a:schemeClr val="lt1"/>
                </a:solidFill>
              </a:defRPr>
            </a:lvl1pPr>
            <a:lvl2pPr indent="-431800" lvl="1" marL="914400" rtl="0">
              <a:spcBef>
                <a:spcPts val="600"/>
              </a:spcBef>
              <a:spcAft>
                <a:spcPts val="0"/>
              </a:spcAft>
              <a:buClr>
                <a:schemeClr val="lt1"/>
              </a:buClr>
              <a:buSzPts val="3200"/>
              <a:buChar char="▹"/>
              <a:defRPr sz="3200">
                <a:solidFill>
                  <a:schemeClr val="lt1"/>
                </a:solidFill>
              </a:defRPr>
            </a:lvl2pPr>
            <a:lvl3pPr indent="-431800" lvl="2" marL="1371600" rtl="0">
              <a:spcBef>
                <a:spcPts val="600"/>
              </a:spcBef>
              <a:spcAft>
                <a:spcPts val="0"/>
              </a:spcAft>
              <a:buClr>
                <a:schemeClr val="lt1"/>
              </a:buClr>
              <a:buSzPts val="3200"/>
              <a:buChar char="▹"/>
              <a:defRPr sz="3200">
                <a:solidFill>
                  <a:schemeClr val="lt1"/>
                </a:solidFill>
              </a:defRPr>
            </a:lvl3pPr>
            <a:lvl4pPr indent="-431800" lvl="3" marL="1828800" rtl="0">
              <a:spcBef>
                <a:spcPts val="600"/>
              </a:spcBef>
              <a:spcAft>
                <a:spcPts val="0"/>
              </a:spcAft>
              <a:buClr>
                <a:schemeClr val="lt1"/>
              </a:buClr>
              <a:buSzPts val="3200"/>
              <a:buChar char="▹"/>
              <a:defRPr sz="3200">
                <a:solidFill>
                  <a:schemeClr val="lt1"/>
                </a:solidFill>
              </a:defRPr>
            </a:lvl4pPr>
            <a:lvl5pPr indent="-431800" lvl="4" marL="2286000" rtl="0">
              <a:spcBef>
                <a:spcPts val="600"/>
              </a:spcBef>
              <a:spcAft>
                <a:spcPts val="0"/>
              </a:spcAft>
              <a:buClr>
                <a:schemeClr val="lt1"/>
              </a:buClr>
              <a:buSzPts val="3200"/>
              <a:buChar char="▹"/>
              <a:defRPr sz="3200">
                <a:solidFill>
                  <a:schemeClr val="lt1"/>
                </a:solidFill>
              </a:defRPr>
            </a:lvl5pPr>
            <a:lvl6pPr indent="-431800" lvl="5" marL="2743200" rtl="0">
              <a:spcBef>
                <a:spcPts val="600"/>
              </a:spcBef>
              <a:spcAft>
                <a:spcPts val="0"/>
              </a:spcAft>
              <a:buClr>
                <a:schemeClr val="lt1"/>
              </a:buClr>
              <a:buSzPts val="3200"/>
              <a:buChar char="▹"/>
              <a:defRPr sz="3200">
                <a:solidFill>
                  <a:schemeClr val="lt1"/>
                </a:solidFill>
              </a:defRPr>
            </a:lvl6pPr>
            <a:lvl7pPr indent="-431800" lvl="6" marL="3200400" rtl="0">
              <a:spcBef>
                <a:spcPts val="600"/>
              </a:spcBef>
              <a:spcAft>
                <a:spcPts val="0"/>
              </a:spcAft>
              <a:buClr>
                <a:schemeClr val="lt1"/>
              </a:buClr>
              <a:buSzPts val="3200"/>
              <a:buChar char="▹"/>
              <a:defRPr sz="3200">
                <a:solidFill>
                  <a:schemeClr val="lt1"/>
                </a:solidFill>
              </a:defRPr>
            </a:lvl7pPr>
            <a:lvl8pPr indent="-431800" lvl="7" marL="3657600" rtl="0">
              <a:spcBef>
                <a:spcPts val="600"/>
              </a:spcBef>
              <a:spcAft>
                <a:spcPts val="0"/>
              </a:spcAft>
              <a:buClr>
                <a:schemeClr val="lt1"/>
              </a:buClr>
              <a:buSzPts val="3200"/>
              <a:buChar char="▹"/>
              <a:defRPr sz="3200">
                <a:solidFill>
                  <a:schemeClr val="lt1"/>
                </a:solidFill>
              </a:defRPr>
            </a:lvl8pPr>
            <a:lvl9pPr indent="-431800" lvl="8" marL="4114800" rtl="0">
              <a:spcBef>
                <a:spcPts val="600"/>
              </a:spcBef>
              <a:spcAft>
                <a:spcPts val="0"/>
              </a:spcAft>
              <a:buClr>
                <a:schemeClr val="lt1"/>
              </a:buClr>
              <a:buSzPts val="3200"/>
              <a:buChar char="▹"/>
              <a:defRPr sz="3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65" name="Google Shape;65;p16"/>
          <p:cNvSpPr txBox="1"/>
          <p:nvPr/>
        </p:nvSpPr>
        <p:spPr>
          <a:xfrm>
            <a:off x="19050" y="933775"/>
            <a:ext cx="531000" cy="6537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8600">
                <a:solidFill>
                  <a:schemeClr val="accent2"/>
                </a:solidFill>
                <a:latin typeface="Raleway"/>
                <a:ea typeface="Raleway"/>
                <a:cs typeface="Raleway"/>
                <a:sym typeface="Raleway"/>
              </a:rPr>
              <a:t>“</a:t>
            </a:r>
            <a:endParaRPr b="1" sz="8600">
              <a:solidFill>
                <a:schemeClr val="accent2"/>
              </a:solidFill>
              <a:latin typeface="Raleway"/>
              <a:ea typeface="Raleway"/>
              <a:cs typeface="Raleway"/>
              <a:sym typeface="Raleway"/>
            </a:endParaRPr>
          </a:p>
        </p:txBody>
      </p:sp>
      <p:sp>
        <p:nvSpPr>
          <p:cNvPr id="66" name="Google Shape;66;p16"/>
          <p:cNvSpPr txBox="1"/>
          <p:nvPr>
            <p:ph idx="12" type="sldNum"/>
          </p:nvPr>
        </p:nvSpPr>
        <p:spPr>
          <a:xfrm>
            <a:off x="8649025" y="4636750"/>
            <a:ext cx="456900" cy="4686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buNone/>
              <a:defRPr>
                <a:solidFill>
                  <a:schemeClr val="accent2"/>
                </a:solidFill>
              </a:defRPr>
            </a:lvl1pPr>
            <a:lvl2pPr lvl="1" rtl="0">
              <a:buNone/>
              <a:defRPr>
                <a:solidFill>
                  <a:schemeClr val="accent2"/>
                </a:solidFill>
              </a:defRPr>
            </a:lvl2pPr>
            <a:lvl3pPr lvl="2" rtl="0">
              <a:buNone/>
              <a:defRPr>
                <a:solidFill>
                  <a:schemeClr val="accent2"/>
                </a:solidFill>
              </a:defRPr>
            </a:lvl3pPr>
            <a:lvl4pPr lvl="3" rtl="0">
              <a:buNone/>
              <a:defRPr>
                <a:solidFill>
                  <a:schemeClr val="accent2"/>
                </a:solidFill>
              </a:defRPr>
            </a:lvl4pPr>
            <a:lvl5pPr lvl="4" rtl="0">
              <a:buNone/>
              <a:defRPr>
                <a:solidFill>
                  <a:schemeClr val="accent2"/>
                </a:solidFill>
              </a:defRPr>
            </a:lvl5pPr>
            <a:lvl6pPr lvl="5" rtl="0">
              <a:buNone/>
              <a:defRPr>
                <a:solidFill>
                  <a:schemeClr val="accent2"/>
                </a:solidFill>
              </a:defRPr>
            </a:lvl6pPr>
            <a:lvl7pPr lvl="6" rtl="0">
              <a:buNone/>
              <a:defRPr>
                <a:solidFill>
                  <a:schemeClr val="accent2"/>
                </a:solidFill>
              </a:defRPr>
            </a:lvl7pPr>
            <a:lvl8pPr lvl="7" rtl="0">
              <a:buNone/>
              <a:defRPr>
                <a:solidFill>
                  <a:schemeClr val="accent2"/>
                </a:solidFill>
              </a:defRPr>
            </a:lvl8pPr>
            <a:lvl9pPr lvl="8" rtl="0">
              <a:buNone/>
              <a:defRPr>
                <a:solidFill>
                  <a:schemeClr val="accent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+ 1 column" type="tx">
  <p:cSld name="TITLE_AND_BODY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7"/>
          <p:cNvSpPr/>
          <p:nvPr/>
        </p:nvSpPr>
        <p:spPr>
          <a:xfrm flipH="1">
            <a:off x="8686800" y="4674850"/>
            <a:ext cx="468600" cy="4686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9" name="Google Shape;69;p17"/>
          <p:cNvSpPr/>
          <p:nvPr/>
        </p:nvSpPr>
        <p:spPr>
          <a:xfrm rot="5400000">
            <a:off x="-100350" y="724485"/>
            <a:ext cx="468600" cy="267900"/>
          </a:xfrm>
          <a:prstGeom prst="triangle">
            <a:avLst>
              <a:gd fmla="val 50000" name="adj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0" name="Google Shape;70;p17"/>
          <p:cNvSpPr txBox="1"/>
          <p:nvPr>
            <p:ph type="title"/>
          </p:nvPr>
        </p:nvSpPr>
        <p:spPr>
          <a:xfrm>
            <a:off x="457200" y="605600"/>
            <a:ext cx="5640900" cy="1082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9pPr>
          </a:lstStyle>
          <a:p/>
        </p:txBody>
      </p:sp>
      <p:sp>
        <p:nvSpPr>
          <p:cNvPr id="71" name="Google Shape;71;p17"/>
          <p:cNvSpPr txBox="1"/>
          <p:nvPr>
            <p:ph idx="1" type="body"/>
          </p:nvPr>
        </p:nvSpPr>
        <p:spPr>
          <a:xfrm>
            <a:off x="457200" y="1995750"/>
            <a:ext cx="5640900" cy="26409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42900" lvl="0" marL="457200" rtl="0">
              <a:spcBef>
                <a:spcPts val="600"/>
              </a:spcBef>
              <a:spcAft>
                <a:spcPts val="0"/>
              </a:spcAft>
              <a:buSzPts val="1800"/>
              <a:buChar char="▸"/>
              <a:defRPr/>
            </a:lvl1pPr>
            <a:lvl2pPr indent="-342900" lvl="1" marL="9144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/>
            </a:lvl2pPr>
            <a:lvl3pPr indent="-342900" lvl="2" marL="13716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/>
            </a:lvl3pPr>
            <a:lvl4pPr indent="-355600" lvl="3" marL="1828800" rtl="0">
              <a:spcBef>
                <a:spcPts val="600"/>
              </a:spcBef>
              <a:spcAft>
                <a:spcPts val="0"/>
              </a:spcAft>
              <a:buSzPts val="2000"/>
              <a:buChar char="▹"/>
              <a:defRPr/>
            </a:lvl4pPr>
            <a:lvl5pPr indent="-355600" lvl="4" marL="2286000" rtl="0">
              <a:spcBef>
                <a:spcPts val="600"/>
              </a:spcBef>
              <a:spcAft>
                <a:spcPts val="0"/>
              </a:spcAft>
              <a:buSzPts val="2000"/>
              <a:buChar char="▹"/>
              <a:defRPr/>
            </a:lvl5pPr>
            <a:lvl6pPr indent="-355600" lvl="5" marL="2743200" rtl="0">
              <a:spcBef>
                <a:spcPts val="600"/>
              </a:spcBef>
              <a:spcAft>
                <a:spcPts val="0"/>
              </a:spcAft>
              <a:buSzPts val="2000"/>
              <a:buChar char="▹"/>
              <a:defRPr/>
            </a:lvl6pPr>
            <a:lvl7pPr indent="-355600" lvl="6" marL="3200400" rtl="0">
              <a:spcBef>
                <a:spcPts val="600"/>
              </a:spcBef>
              <a:spcAft>
                <a:spcPts val="0"/>
              </a:spcAft>
              <a:buSzPts val="2000"/>
              <a:buChar char="▹"/>
              <a:defRPr/>
            </a:lvl7pPr>
            <a:lvl8pPr indent="-355600" lvl="7" marL="3657600" rtl="0">
              <a:spcBef>
                <a:spcPts val="600"/>
              </a:spcBef>
              <a:spcAft>
                <a:spcPts val="0"/>
              </a:spcAft>
              <a:buSzPts val="2000"/>
              <a:buChar char="▹"/>
              <a:defRPr/>
            </a:lvl8pPr>
            <a:lvl9pPr indent="-355600" lvl="8" marL="4114800" rtl="0">
              <a:spcBef>
                <a:spcPts val="600"/>
              </a:spcBef>
              <a:spcAft>
                <a:spcPts val="0"/>
              </a:spcAft>
              <a:buSzPts val="2000"/>
              <a:buChar char="▹"/>
              <a:defRPr/>
            </a:lvl9pPr>
          </a:lstStyle>
          <a:p/>
        </p:txBody>
      </p:sp>
      <p:sp>
        <p:nvSpPr>
          <p:cNvPr id="72" name="Google Shape;72;p17"/>
          <p:cNvSpPr txBox="1"/>
          <p:nvPr>
            <p:ph idx="12" type="sldNum"/>
          </p:nvPr>
        </p:nvSpPr>
        <p:spPr>
          <a:xfrm>
            <a:off x="8649025" y="4636750"/>
            <a:ext cx="456900" cy="4686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+ 2 columns" type="twoColTx">
  <p:cSld name="TITLE_AND_TWO_COLUMNS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8"/>
          <p:cNvSpPr/>
          <p:nvPr/>
        </p:nvSpPr>
        <p:spPr>
          <a:xfrm flipH="1">
            <a:off x="8686800" y="4674850"/>
            <a:ext cx="468600" cy="4686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5" name="Google Shape;75;p18"/>
          <p:cNvSpPr/>
          <p:nvPr/>
        </p:nvSpPr>
        <p:spPr>
          <a:xfrm rot="5400000">
            <a:off x="-100350" y="724485"/>
            <a:ext cx="468600" cy="267900"/>
          </a:xfrm>
          <a:prstGeom prst="triangle">
            <a:avLst>
              <a:gd fmla="val 50000" name="adj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6" name="Google Shape;76;p18"/>
          <p:cNvSpPr txBox="1"/>
          <p:nvPr>
            <p:ph type="title"/>
          </p:nvPr>
        </p:nvSpPr>
        <p:spPr>
          <a:xfrm>
            <a:off x="457200" y="605600"/>
            <a:ext cx="5640900" cy="1082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9pPr>
          </a:lstStyle>
          <a:p/>
        </p:txBody>
      </p:sp>
      <p:sp>
        <p:nvSpPr>
          <p:cNvPr id="77" name="Google Shape;77;p18"/>
          <p:cNvSpPr txBox="1"/>
          <p:nvPr>
            <p:ph idx="1" type="body"/>
          </p:nvPr>
        </p:nvSpPr>
        <p:spPr>
          <a:xfrm>
            <a:off x="457200" y="1995750"/>
            <a:ext cx="2682600" cy="26790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42900" lvl="0" marL="457200" rtl="0">
              <a:spcBef>
                <a:spcPts val="600"/>
              </a:spcBef>
              <a:spcAft>
                <a:spcPts val="0"/>
              </a:spcAft>
              <a:buSzPts val="1800"/>
              <a:buChar char="▸"/>
              <a:defRPr sz="1800"/>
            </a:lvl1pPr>
            <a:lvl2pPr indent="-342900" lvl="1" marL="9144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2pPr>
            <a:lvl3pPr indent="-342900" lvl="2" marL="13716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3pPr>
            <a:lvl4pPr indent="-342900" lvl="3" marL="18288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4pPr>
            <a:lvl5pPr indent="-342900" lvl="4" marL="22860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5pPr>
            <a:lvl6pPr indent="-342900" lvl="5" marL="27432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6pPr>
            <a:lvl7pPr indent="-342900" lvl="6" marL="32004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7pPr>
            <a:lvl8pPr indent="-342900" lvl="7" marL="36576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8pPr>
            <a:lvl9pPr indent="-342900" lvl="8" marL="41148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9pPr>
          </a:lstStyle>
          <a:p/>
        </p:txBody>
      </p:sp>
      <p:sp>
        <p:nvSpPr>
          <p:cNvPr id="78" name="Google Shape;78;p18"/>
          <p:cNvSpPr txBox="1"/>
          <p:nvPr>
            <p:ph idx="2" type="body"/>
          </p:nvPr>
        </p:nvSpPr>
        <p:spPr>
          <a:xfrm>
            <a:off x="3415578" y="1995750"/>
            <a:ext cx="2682600" cy="26790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42900" lvl="0" marL="457200" rtl="0">
              <a:spcBef>
                <a:spcPts val="600"/>
              </a:spcBef>
              <a:spcAft>
                <a:spcPts val="0"/>
              </a:spcAft>
              <a:buSzPts val="1800"/>
              <a:buChar char="▸"/>
              <a:defRPr sz="1800"/>
            </a:lvl1pPr>
            <a:lvl2pPr indent="-342900" lvl="1" marL="9144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2pPr>
            <a:lvl3pPr indent="-342900" lvl="2" marL="13716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3pPr>
            <a:lvl4pPr indent="-342900" lvl="3" marL="18288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4pPr>
            <a:lvl5pPr indent="-342900" lvl="4" marL="22860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5pPr>
            <a:lvl6pPr indent="-342900" lvl="5" marL="27432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6pPr>
            <a:lvl7pPr indent="-342900" lvl="6" marL="32004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7pPr>
            <a:lvl8pPr indent="-342900" lvl="7" marL="36576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8pPr>
            <a:lvl9pPr indent="-342900" lvl="8" marL="4114800" rtl="0">
              <a:spcBef>
                <a:spcPts val="600"/>
              </a:spcBef>
              <a:spcAft>
                <a:spcPts val="0"/>
              </a:spcAft>
              <a:buSzPts val="1800"/>
              <a:buChar char="▹"/>
              <a:defRPr sz="1800"/>
            </a:lvl9pPr>
          </a:lstStyle>
          <a:p/>
        </p:txBody>
      </p:sp>
      <p:sp>
        <p:nvSpPr>
          <p:cNvPr id="79" name="Google Shape;79;p18"/>
          <p:cNvSpPr txBox="1"/>
          <p:nvPr>
            <p:ph idx="12" type="sldNum"/>
          </p:nvPr>
        </p:nvSpPr>
        <p:spPr>
          <a:xfrm>
            <a:off x="8649025" y="4636750"/>
            <a:ext cx="456900" cy="4686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+ 3 columns">
  <p:cSld name="TITLE_AND_TWO_COLUMNS_1"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9"/>
          <p:cNvSpPr/>
          <p:nvPr/>
        </p:nvSpPr>
        <p:spPr>
          <a:xfrm flipH="1">
            <a:off x="8686800" y="4674850"/>
            <a:ext cx="468600" cy="4686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9"/>
          <p:cNvSpPr/>
          <p:nvPr/>
        </p:nvSpPr>
        <p:spPr>
          <a:xfrm rot="5400000">
            <a:off x="-100350" y="724485"/>
            <a:ext cx="468600" cy="267900"/>
          </a:xfrm>
          <a:prstGeom prst="triangle">
            <a:avLst>
              <a:gd fmla="val 50000" name="adj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p19"/>
          <p:cNvSpPr txBox="1"/>
          <p:nvPr>
            <p:ph type="title"/>
          </p:nvPr>
        </p:nvSpPr>
        <p:spPr>
          <a:xfrm>
            <a:off x="457200" y="605600"/>
            <a:ext cx="5640900" cy="1082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9pPr>
          </a:lstStyle>
          <a:p/>
        </p:txBody>
      </p:sp>
      <p:sp>
        <p:nvSpPr>
          <p:cNvPr id="84" name="Google Shape;84;p19"/>
          <p:cNvSpPr txBox="1"/>
          <p:nvPr>
            <p:ph idx="1" type="body"/>
          </p:nvPr>
        </p:nvSpPr>
        <p:spPr>
          <a:xfrm>
            <a:off x="457200" y="1995750"/>
            <a:ext cx="2563500" cy="26790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30200" lvl="0" marL="457200" rtl="0">
              <a:spcBef>
                <a:spcPts val="600"/>
              </a:spcBef>
              <a:spcAft>
                <a:spcPts val="0"/>
              </a:spcAft>
              <a:buSzPts val="1600"/>
              <a:buChar char="▸"/>
              <a:defRPr sz="1600"/>
            </a:lvl1pPr>
            <a:lvl2pPr indent="-330200" lvl="1" marL="9144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2pPr>
            <a:lvl3pPr indent="-330200" lvl="2" marL="13716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3pPr>
            <a:lvl4pPr indent="-330200" lvl="3" marL="18288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4pPr>
            <a:lvl5pPr indent="-330200" lvl="4" marL="22860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5pPr>
            <a:lvl6pPr indent="-330200" lvl="5" marL="27432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6pPr>
            <a:lvl7pPr indent="-330200" lvl="6" marL="32004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7pPr>
            <a:lvl8pPr indent="-330200" lvl="7" marL="36576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8pPr>
            <a:lvl9pPr indent="-330200" lvl="8" marL="41148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9pPr>
          </a:lstStyle>
          <a:p/>
        </p:txBody>
      </p:sp>
      <p:sp>
        <p:nvSpPr>
          <p:cNvPr id="85" name="Google Shape;85;p19"/>
          <p:cNvSpPr txBox="1"/>
          <p:nvPr>
            <p:ph idx="2" type="body"/>
          </p:nvPr>
        </p:nvSpPr>
        <p:spPr>
          <a:xfrm>
            <a:off x="3290250" y="1995750"/>
            <a:ext cx="2563500" cy="26790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30200" lvl="0" marL="457200" rtl="0">
              <a:spcBef>
                <a:spcPts val="600"/>
              </a:spcBef>
              <a:spcAft>
                <a:spcPts val="0"/>
              </a:spcAft>
              <a:buSzPts val="1600"/>
              <a:buChar char="▸"/>
              <a:defRPr sz="1600"/>
            </a:lvl1pPr>
            <a:lvl2pPr indent="-330200" lvl="1" marL="9144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2pPr>
            <a:lvl3pPr indent="-330200" lvl="2" marL="13716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3pPr>
            <a:lvl4pPr indent="-330200" lvl="3" marL="18288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4pPr>
            <a:lvl5pPr indent="-330200" lvl="4" marL="22860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5pPr>
            <a:lvl6pPr indent="-330200" lvl="5" marL="27432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6pPr>
            <a:lvl7pPr indent="-330200" lvl="6" marL="32004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7pPr>
            <a:lvl8pPr indent="-330200" lvl="7" marL="36576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8pPr>
            <a:lvl9pPr indent="-330200" lvl="8" marL="41148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9pPr>
          </a:lstStyle>
          <a:p/>
        </p:txBody>
      </p:sp>
      <p:sp>
        <p:nvSpPr>
          <p:cNvPr id="86" name="Google Shape;86;p19"/>
          <p:cNvSpPr txBox="1"/>
          <p:nvPr>
            <p:ph idx="3" type="body"/>
          </p:nvPr>
        </p:nvSpPr>
        <p:spPr>
          <a:xfrm>
            <a:off x="6123300" y="1995750"/>
            <a:ext cx="2563500" cy="26790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30200" lvl="0" marL="457200" rtl="0">
              <a:spcBef>
                <a:spcPts val="600"/>
              </a:spcBef>
              <a:spcAft>
                <a:spcPts val="0"/>
              </a:spcAft>
              <a:buSzPts val="1600"/>
              <a:buChar char="▸"/>
              <a:defRPr sz="1600"/>
            </a:lvl1pPr>
            <a:lvl2pPr indent="-330200" lvl="1" marL="9144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2pPr>
            <a:lvl3pPr indent="-330200" lvl="2" marL="13716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3pPr>
            <a:lvl4pPr indent="-330200" lvl="3" marL="18288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4pPr>
            <a:lvl5pPr indent="-330200" lvl="4" marL="22860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5pPr>
            <a:lvl6pPr indent="-330200" lvl="5" marL="27432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6pPr>
            <a:lvl7pPr indent="-330200" lvl="6" marL="32004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7pPr>
            <a:lvl8pPr indent="-330200" lvl="7" marL="36576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8pPr>
            <a:lvl9pPr indent="-330200" lvl="8" marL="4114800" rtl="0">
              <a:spcBef>
                <a:spcPts val="600"/>
              </a:spcBef>
              <a:spcAft>
                <a:spcPts val="0"/>
              </a:spcAft>
              <a:buSzPts val="1600"/>
              <a:buChar char="▹"/>
              <a:defRPr sz="1600"/>
            </a:lvl9pPr>
          </a:lstStyle>
          <a:p/>
        </p:txBody>
      </p:sp>
      <p:sp>
        <p:nvSpPr>
          <p:cNvPr id="87" name="Google Shape;87;p19"/>
          <p:cNvSpPr txBox="1"/>
          <p:nvPr>
            <p:ph idx="12" type="sldNum"/>
          </p:nvPr>
        </p:nvSpPr>
        <p:spPr>
          <a:xfrm>
            <a:off x="8649025" y="4636750"/>
            <a:ext cx="456900" cy="4686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20"/>
          <p:cNvSpPr/>
          <p:nvPr/>
        </p:nvSpPr>
        <p:spPr>
          <a:xfrm flipH="1">
            <a:off x="8686800" y="4674850"/>
            <a:ext cx="468600" cy="4686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0" name="Google Shape;90;p20"/>
          <p:cNvSpPr/>
          <p:nvPr/>
        </p:nvSpPr>
        <p:spPr>
          <a:xfrm rot="5400000">
            <a:off x="-100350" y="724485"/>
            <a:ext cx="468600" cy="267900"/>
          </a:xfrm>
          <a:prstGeom prst="triangle">
            <a:avLst>
              <a:gd fmla="val 50000" name="adj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1" name="Google Shape;91;p20"/>
          <p:cNvSpPr txBox="1"/>
          <p:nvPr>
            <p:ph type="title"/>
          </p:nvPr>
        </p:nvSpPr>
        <p:spPr>
          <a:xfrm>
            <a:off x="457200" y="605600"/>
            <a:ext cx="5640900" cy="1082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9pPr>
          </a:lstStyle>
          <a:p/>
        </p:txBody>
      </p:sp>
      <p:sp>
        <p:nvSpPr>
          <p:cNvPr id="92" name="Google Shape;92;p20"/>
          <p:cNvSpPr txBox="1"/>
          <p:nvPr>
            <p:ph idx="12" type="sldNum"/>
          </p:nvPr>
        </p:nvSpPr>
        <p:spPr>
          <a:xfrm>
            <a:off x="8649025" y="4636750"/>
            <a:ext cx="456900" cy="4686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21"/>
          <p:cNvSpPr/>
          <p:nvPr/>
        </p:nvSpPr>
        <p:spPr>
          <a:xfrm flipH="1">
            <a:off x="8686800" y="4674850"/>
            <a:ext cx="468600" cy="4686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p21"/>
          <p:cNvSpPr/>
          <p:nvPr/>
        </p:nvSpPr>
        <p:spPr>
          <a:xfrm rot="5400000">
            <a:off x="-100350" y="4448760"/>
            <a:ext cx="468600" cy="267900"/>
          </a:xfrm>
          <a:prstGeom prst="triangle">
            <a:avLst>
              <a:gd fmla="val 50000" name="adj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6" name="Google Shape;96;p21"/>
          <p:cNvSpPr txBox="1"/>
          <p:nvPr>
            <p:ph idx="1" type="body"/>
          </p:nvPr>
        </p:nvSpPr>
        <p:spPr>
          <a:xfrm>
            <a:off x="457200" y="4406309"/>
            <a:ext cx="8229600" cy="5196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rtl="0">
              <a:spcBef>
                <a:spcPts val="360"/>
              </a:spcBef>
              <a:spcAft>
                <a:spcPts val="0"/>
              </a:spcAft>
              <a:buSzPts val="1800"/>
              <a:buNone/>
              <a:defRPr sz="1800"/>
            </a:lvl1pPr>
          </a:lstStyle>
          <a:p/>
        </p:txBody>
      </p:sp>
      <p:sp>
        <p:nvSpPr>
          <p:cNvPr id="97" name="Google Shape;97;p21"/>
          <p:cNvSpPr txBox="1"/>
          <p:nvPr>
            <p:ph idx="12" type="sldNum"/>
          </p:nvPr>
        </p:nvSpPr>
        <p:spPr>
          <a:xfrm>
            <a:off x="8649025" y="4636750"/>
            <a:ext cx="456900" cy="4686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2"/>
          <p:cNvSpPr/>
          <p:nvPr/>
        </p:nvSpPr>
        <p:spPr>
          <a:xfrm flipH="1">
            <a:off x="8686800" y="4674850"/>
            <a:ext cx="468600" cy="4686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2"/>
          <p:cNvSpPr txBox="1"/>
          <p:nvPr>
            <p:ph idx="12" type="sldNum"/>
          </p:nvPr>
        </p:nvSpPr>
        <p:spPr>
          <a:xfrm>
            <a:off x="8649025" y="4636750"/>
            <a:ext cx="456900" cy="4686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 dark">
  <p:cSld name="BLANK_1">
    <p:bg>
      <p:bgPr>
        <a:gradFill>
          <a:gsLst>
            <a:gs pos="0">
              <a:schemeClr val="accent1"/>
            </a:gs>
            <a:gs pos="50000">
              <a:schemeClr val="accent1"/>
            </a:gs>
            <a:gs pos="100000">
              <a:schemeClr val="accent2"/>
            </a:gs>
          </a:gsLst>
          <a:lin ang="16200038" scaled="0"/>
        </a:gradFill>
      </p:bgPr>
    </p:bg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3"/>
          <p:cNvSpPr/>
          <p:nvPr/>
        </p:nvSpPr>
        <p:spPr>
          <a:xfrm flipH="1">
            <a:off x="8686800" y="4674850"/>
            <a:ext cx="468600" cy="468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3" name="Google Shape;103;p23"/>
          <p:cNvSpPr txBox="1"/>
          <p:nvPr>
            <p:ph idx="12" type="sldNum"/>
          </p:nvPr>
        </p:nvSpPr>
        <p:spPr>
          <a:xfrm>
            <a:off x="8649025" y="4636750"/>
            <a:ext cx="456900" cy="4686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buNone/>
              <a:defRPr>
                <a:solidFill>
                  <a:schemeClr val="accent2"/>
                </a:solidFill>
              </a:defRPr>
            </a:lvl1pPr>
            <a:lvl2pPr lvl="1" rtl="0">
              <a:buNone/>
              <a:defRPr>
                <a:solidFill>
                  <a:schemeClr val="accent2"/>
                </a:solidFill>
              </a:defRPr>
            </a:lvl2pPr>
            <a:lvl3pPr lvl="2" rtl="0">
              <a:buNone/>
              <a:defRPr>
                <a:solidFill>
                  <a:schemeClr val="accent2"/>
                </a:solidFill>
              </a:defRPr>
            </a:lvl3pPr>
            <a:lvl4pPr lvl="3" rtl="0">
              <a:buNone/>
              <a:defRPr>
                <a:solidFill>
                  <a:schemeClr val="accent2"/>
                </a:solidFill>
              </a:defRPr>
            </a:lvl4pPr>
            <a:lvl5pPr lvl="4" rtl="0">
              <a:buNone/>
              <a:defRPr>
                <a:solidFill>
                  <a:schemeClr val="accent2"/>
                </a:solidFill>
              </a:defRPr>
            </a:lvl5pPr>
            <a:lvl6pPr lvl="5" rtl="0">
              <a:buNone/>
              <a:defRPr>
                <a:solidFill>
                  <a:schemeClr val="accent2"/>
                </a:solidFill>
              </a:defRPr>
            </a:lvl6pPr>
            <a:lvl7pPr lvl="6" rtl="0">
              <a:buNone/>
              <a:defRPr>
                <a:solidFill>
                  <a:schemeClr val="accent2"/>
                </a:solidFill>
              </a:defRPr>
            </a:lvl7pPr>
            <a:lvl8pPr lvl="7" rtl="0">
              <a:buNone/>
              <a:defRPr>
                <a:solidFill>
                  <a:schemeClr val="accent2"/>
                </a:solidFill>
              </a:defRPr>
            </a:lvl8pPr>
            <a:lvl9pPr lvl="8" rtl="0">
              <a:buNone/>
              <a:defRPr>
                <a:solidFill>
                  <a:schemeClr val="accent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theme" Target="../theme/theme2.xml"/><Relationship Id="rId10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">
    <p:bg>
      <p:bgPr>
        <a:gradFill>
          <a:gsLst>
            <a:gs pos="0">
              <a:schemeClr val="lt1"/>
            </a:gs>
            <a:gs pos="50000">
              <a:schemeClr val="lt1"/>
            </a:gs>
            <a:gs pos="100000">
              <a:schemeClr val="lt2"/>
            </a:gs>
          </a:gsLst>
          <a:lin ang="16200038" scaled="0"/>
        </a:gra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57200" y="605600"/>
            <a:ext cx="5640900" cy="10827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4800"/>
              <a:buFont typeface="Raleway SemiBold"/>
              <a:buNone/>
              <a:defRPr sz="4800">
                <a:solidFill>
                  <a:schemeClr val="accent2"/>
                </a:solidFill>
                <a:latin typeface="Raleway SemiBold"/>
                <a:ea typeface="Raleway SemiBold"/>
                <a:cs typeface="Raleway SemiBold"/>
                <a:sym typeface="Raleway SemiBold"/>
              </a:defRPr>
            </a:lvl1pPr>
            <a:lvl2pPr lvl="1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4800"/>
              <a:buFont typeface="Raleway SemiBold"/>
              <a:buNone/>
              <a:defRPr sz="4800">
                <a:solidFill>
                  <a:schemeClr val="accent2"/>
                </a:solidFill>
                <a:latin typeface="Raleway SemiBold"/>
                <a:ea typeface="Raleway SemiBold"/>
                <a:cs typeface="Raleway SemiBold"/>
                <a:sym typeface="Raleway SemiBold"/>
              </a:defRPr>
            </a:lvl2pPr>
            <a:lvl3pPr lvl="2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4800"/>
              <a:buFont typeface="Raleway SemiBold"/>
              <a:buNone/>
              <a:defRPr sz="4800">
                <a:solidFill>
                  <a:schemeClr val="accent2"/>
                </a:solidFill>
                <a:latin typeface="Raleway SemiBold"/>
                <a:ea typeface="Raleway SemiBold"/>
                <a:cs typeface="Raleway SemiBold"/>
                <a:sym typeface="Raleway SemiBold"/>
              </a:defRPr>
            </a:lvl3pPr>
            <a:lvl4pPr lvl="3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4800"/>
              <a:buFont typeface="Raleway SemiBold"/>
              <a:buNone/>
              <a:defRPr sz="4800">
                <a:solidFill>
                  <a:schemeClr val="accent2"/>
                </a:solidFill>
                <a:latin typeface="Raleway SemiBold"/>
                <a:ea typeface="Raleway SemiBold"/>
                <a:cs typeface="Raleway SemiBold"/>
                <a:sym typeface="Raleway SemiBold"/>
              </a:defRPr>
            </a:lvl4pPr>
            <a:lvl5pPr lvl="4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4800"/>
              <a:buFont typeface="Raleway SemiBold"/>
              <a:buNone/>
              <a:defRPr sz="4800">
                <a:solidFill>
                  <a:schemeClr val="accent2"/>
                </a:solidFill>
                <a:latin typeface="Raleway SemiBold"/>
                <a:ea typeface="Raleway SemiBold"/>
                <a:cs typeface="Raleway SemiBold"/>
                <a:sym typeface="Raleway SemiBold"/>
              </a:defRPr>
            </a:lvl5pPr>
            <a:lvl6pPr lvl="5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4800"/>
              <a:buFont typeface="Raleway SemiBold"/>
              <a:buNone/>
              <a:defRPr sz="4800">
                <a:solidFill>
                  <a:schemeClr val="accent2"/>
                </a:solidFill>
                <a:latin typeface="Raleway SemiBold"/>
                <a:ea typeface="Raleway SemiBold"/>
                <a:cs typeface="Raleway SemiBold"/>
                <a:sym typeface="Raleway SemiBold"/>
              </a:defRPr>
            </a:lvl6pPr>
            <a:lvl7pPr lvl="6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4800"/>
              <a:buFont typeface="Raleway SemiBold"/>
              <a:buNone/>
              <a:defRPr sz="4800">
                <a:solidFill>
                  <a:schemeClr val="accent2"/>
                </a:solidFill>
                <a:latin typeface="Raleway SemiBold"/>
                <a:ea typeface="Raleway SemiBold"/>
                <a:cs typeface="Raleway SemiBold"/>
                <a:sym typeface="Raleway SemiBold"/>
              </a:defRPr>
            </a:lvl7pPr>
            <a:lvl8pPr lvl="7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4800"/>
              <a:buFont typeface="Raleway SemiBold"/>
              <a:buNone/>
              <a:defRPr sz="4800">
                <a:solidFill>
                  <a:schemeClr val="accent2"/>
                </a:solidFill>
                <a:latin typeface="Raleway SemiBold"/>
                <a:ea typeface="Raleway SemiBold"/>
                <a:cs typeface="Raleway SemiBold"/>
                <a:sym typeface="Raleway SemiBold"/>
              </a:defRPr>
            </a:lvl8pPr>
            <a:lvl9pPr lvl="8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4800"/>
              <a:buFont typeface="Raleway SemiBold"/>
              <a:buNone/>
              <a:defRPr sz="4800">
                <a:solidFill>
                  <a:schemeClr val="accent2"/>
                </a:solidFill>
                <a:latin typeface="Raleway SemiBold"/>
                <a:ea typeface="Raleway SemiBold"/>
                <a:cs typeface="Raleway SemiBold"/>
                <a:sym typeface="Raleway SemiBold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57200" y="1995750"/>
            <a:ext cx="5640900" cy="26790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342900" lvl="0" marL="457200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ts val="1800"/>
              <a:buFont typeface="Barlow Light"/>
              <a:buChar char="▸"/>
              <a:defRPr sz="2000">
                <a:solidFill>
                  <a:schemeClr val="dk1"/>
                </a:solidFill>
                <a:latin typeface="Barlow Light"/>
                <a:ea typeface="Barlow Light"/>
                <a:cs typeface="Barlow Light"/>
                <a:sym typeface="Barlow Light"/>
              </a:defRPr>
            </a:lvl1pPr>
            <a:lvl2pPr indent="-342900" lvl="1" marL="914400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ts val="1800"/>
              <a:buFont typeface="Barlow Light"/>
              <a:buChar char="▹"/>
              <a:defRPr sz="2000">
                <a:solidFill>
                  <a:schemeClr val="dk1"/>
                </a:solidFill>
                <a:latin typeface="Barlow Light"/>
                <a:ea typeface="Barlow Light"/>
                <a:cs typeface="Barlow Light"/>
                <a:sym typeface="Barlow Light"/>
              </a:defRPr>
            </a:lvl2pPr>
            <a:lvl3pPr indent="-342900" lvl="2" marL="1371600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ts val="1800"/>
              <a:buFont typeface="Barlow Light"/>
              <a:buChar char="▹"/>
              <a:defRPr sz="2000">
                <a:solidFill>
                  <a:schemeClr val="dk1"/>
                </a:solidFill>
                <a:latin typeface="Barlow Light"/>
                <a:ea typeface="Barlow Light"/>
                <a:cs typeface="Barlow Light"/>
                <a:sym typeface="Barlow Light"/>
              </a:defRPr>
            </a:lvl3pPr>
            <a:lvl4pPr indent="-355600" lvl="3" marL="1828800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Barlow Light"/>
              <a:buChar char="▹"/>
              <a:defRPr sz="2000">
                <a:solidFill>
                  <a:schemeClr val="dk1"/>
                </a:solidFill>
                <a:latin typeface="Barlow Light"/>
                <a:ea typeface="Barlow Light"/>
                <a:cs typeface="Barlow Light"/>
                <a:sym typeface="Barlow Light"/>
              </a:defRPr>
            </a:lvl4pPr>
            <a:lvl5pPr indent="-355600" lvl="4" marL="2286000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Barlow Light"/>
              <a:buChar char="▹"/>
              <a:defRPr sz="2000">
                <a:solidFill>
                  <a:schemeClr val="dk1"/>
                </a:solidFill>
                <a:latin typeface="Barlow Light"/>
                <a:ea typeface="Barlow Light"/>
                <a:cs typeface="Barlow Light"/>
                <a:sym typeface="Barlow Light"/>
              </a:defRPr>
            </a:lvl5pPr>
            <a:lvl6pPr indent="-355600" lvl="5" marL="2743200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Barlow Light"/>
              <a:buChar char="▹"/>
              <a:defRPr sz="2000">
                <a:solidFill>
                  <a:schemeClr val="dk1"/>
                </a:solidFill>
                <a:latin typeface="Barlow Light"/>
                <a:ea typeface="Barlow Light"/>
                <a:cs typeface="Barlow Light"/>
                <a:sym typeface="Barlow Light"/>
              </a:defRPr>
            </a:lvl6pPr>
            <a:lvl7pPr indent="-355600" lvl="6" marL="3200400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Barlow Light"/>
              <a:buChar char="▹"/>
              <a:defRPr sz="2000">
                <a:solidFill>
                  <a:schemeClr val="dk1"/>
                </a:solidFill>
                <a:latin typeface="Barlow Light"/>
                <a:ea typeface="Barlow Light"/>
                <a:cs typeface="Barlow Light"/>
                <a:sym typeface="Barlow Light"/>
              </a:defRPr>
            </a:lvl7pPr>
            <a:lvl8pPr indent="-355600" lvl="7" marL="3657600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Barlow Light"/>
              <a:buChar char="▹"/>
              <a:defRPr sz="2000">
                <a:solidFill>
                  <a:schemeClr val="dk1"/>
                </a:solidFill>
                <a:latin typeface="Barlow Light"/>
                <a:ea typeface="Barlow Light"/>
                <a:cs typeface="Barlow Light"/>
                <a:sym typeface="Barlow Light"/>
              </a:defRPr>
            </a:lvl8pPr>
            <a:lvl9pPr indent="-355600" lvl="8" marL="4114800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Barlow Light"/>
              <a:buChar char="▹"/>
              <a:defRPr sz="2000">
                <a:solidFill>
                  <a:schemeClr val="dk1"/>
                </a:solidFill>
                <a:latin typeface="Barlow Light"/>
                <a:ea typeface="Barlow Light"/>
                <a:cs typeface="Barlow Light"/>
                <a:sym typeface="Barlow Light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649025" y="4636750"/>
            <a:ext cx="456900" cy="468600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>
            <a:lvl1pPr lvl="0" rtl="0" algn="r">
              <a:buNone/>
              <a:defRPr sz="1200">
                <a:solidFill>
                  <a:schemeClr val="lt1"/>
                </a:solidFill>
                <a:latin typeface="Barlow Light"/>
                <a:ea typeface="Barlow Light"/>
                <a:cs typeface="Barlow Light"/>
                <a:sym typeface="Barlow Light"/>
              </a:defRPr>
            </a:lvl1pPr>
            <a:lvl2pPr lvl="1" rtl="0" algn="r">
              <a:buNone/>
              <a:defRPr sz="1200">
                <a:solidFill>
                  <a:schemeClr val="lt1"/>
                </a:solidFill>
                <a:latin typeface="Barlow Light"/>
                <a:ea typeface="Barlow Light"/>
                <a:cs typeface="Barlow Light"/>
                <a:sym typeface="Barlow Light"/>
              </a:defRPr>
            </a:lvl2pPr>
            <a:lvl3pPr lvl="2" rtl="0" algn="r">
              <a:buNone/>
              <a:defRPr sz="1200">
                <a:solidFill>
                  <a:schemeClr val="lt1"/>
                </a:solidFill>
                <a:latin typeface="Barlow Light"/>
                <a:ea typeface="Barlow Light"/>
                <a:cs typeface="Barlow Light"/>
                <a:sym typeface="Barlow Light"/>
              </a:defRPr>
            </a:lvl3pPr>
            <a:lvl4pPr lvl="3" rtl="0" algn="r">
              <a:buNone/>
              <a:defRPr sz="1200">
                <a:solidFill>
                  <a:schemeClr val="lt1"/>
                </a:solidFill>
                <a:latin typeface="Barlow Light"/>
                <a:ea typeface="Barlow Light"/>
                <a:cs typeface="Barlow Light"/>
                <a:sym typeface="Barlow Light"/>
              </a:defRPr>
            </a:lvl4pPr>
            <a:lvl5pPr lvl="4" rtl="0" algn="r">
              <a:buNone/>
              <a:defRPr sz="1200">
                <a:solidFill>
                  <a:schemeClr val="lt1"/>
                </a:solidFill>
                <a:latin typeface="Barlow Light"/>
                <a:ea typeface="Barlow Light"/>
                <a:cs typeface="Barlow Light"/>
                <a:sym typeface="Barlow Light"/>
              </a:defRPr>
            </a:lvl5pPr>
            <a:lvl6pPr lvl="5" rtl="0" algn="r">
              <a:buNone/>
              <a:defRPr sz="1200">
                <a:solidFill>
                  <a:schemeClr val="lt1"/>
                </a:solidFill>
                <a:latin typeface="Barlow Light"/>
                <a:ea typeface="Barlow Light"/>
                <a:cs typeface="Barlow Light"/>
                <a:sym typeface="Barlow Light"/>
              </a:defRPr>
            </a:lvl6pPr>
            <a:lvl7pPr lvl="6" rtl="0" algn="r">
              <a:buNone/>
              <a:defRPr sz="1200">
                <a:solidFill>
                  <a:schemeClr val="lt1"/>
                </a:solidFill>
                <a:latin typeface="Barlow Light"/>
                <a:ea typeface="Barlow Light"/>
                <a:cs typeface="Barlow Light"/>
                <a:sym typeface="Barlow Light"/>
              </a:defRPr>
            </a:lvl7pPr>
            <a:lvl8pPr lvl="7" rtl="0" algn="r">
              <a:buNone/>
              <a:defRPr sz="1200">
                <a:solidFill>
                  <a:schemeClr val="lt1"/>
                </a:solidFill>
                <a:latin typeface="Barlow Light"/>
                <a:ea typeface="Barlow Light"/>
                <a:cs typeface="Barlow Light"/>
                <a:sym typeface="Barlow Light"/>
              </a:defRPr>
            </a:lvl8pPr>
            <a:lvl9pPr lvl="8" rtl="0" algn="r">
              <a:buNone/>
              <a:defRPr sz="1200">
                <a:solidFill>
                  <a:schemeClr val="lt1"/>
                </a:solidFill>
                <a:latin typeface="Barlow Light"/>
                <a:ea typeface="Barlow Light"/>
                <a:cs typeface="Barlow Light"/>
                <a:sym typeface="Barlow Light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</p:sldLayoutIdLst>
  <p:transition>
    <p:fade thruBlk="1"/>
  </p:transition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0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image" Target="../media/image3.png"/><Relationship Id="rId5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4"/>
          <p:cNvSpPr/>
          <p:nvPr/>
        </p:nvSpPr>
        <p:spPr>
          <a:xfrm>
            <a:off x="-43050" y="0"/>
            <a:ext cx="9230100" cy="1013400"/>
          </a:xfrm>
          <a:prstGeom prst="rect">
            <a:avLst/>
          </a:prstGeom>
          <a:solidFill>
            <a:srgbClr val="1C4587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9" name="Google Shape;109;p24"/>
          <p:cNvSpPr txBox="1"/>
          <p:nvPr>
            <p:ph idx="4294967295" type="ctrTitle"/>
          </p:nvPr>
        </p:nvSpPr>
        <p:spPr>
          <a:xfrm>
            <a:off x="-86100" y="0"/>
            <a:ext cx="9230100" cy="7191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33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Сервис для управления проектами “Shtab”</a:t>
            </a:r>
            <a:endParaRPr b="1" sz="33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9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Команда “С+++”: Балаев Жамал, Васильева Марина, Иванов Никита, Шардт Максим</a:t>
            </a:r>
            <a:endParaRPr sz="19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5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Власов Дмитрий Викторович, доцент</a:t>
            </a:r>
            <a:endParaRPr sz="24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10" name="Google Shape;110;p24"/>
          <p:cNvSpPr/>
          <p:nvPr/>
        </p:nvSpPr>
        <p:spPr>
          <a:xfrm>
            <a:off x="130750" y="1146775"/>
            <a:ext cx="2353800" cy="1771200"/>
          </a:xfrm>
          <a:prstGeom prst="roundRect">
            <a:avLst>
              <a:gd fmla="val 16667" name="adj"/>
            </a:avLst>
          </a:prstGeom>
          <a:solidFill>
            <a:srgbClr val="F7F3F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Times New Roman"/>
                <a:ea typeface="Times New Roman"/>
                <a:cs typeface="Times New Roman"/>
                <a:sym typeface="Times New Roman"/>
              </a:rPr>
              <a:t>Позволяет ставить задачи, следить за прогрессом, вести учёт рабочего времени без нарушения личных границ, получать сводную аналитику, управляйте финансами. </a:t>
            </a:r>
            <a:endParaRPr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11" name="Google Shape;111;p24"/>
          <p:cNvSpPr/>
          <p:nvPr/>
        </p:nvSpPr>
        <p:spPr>
          <a:xfrm>
            <a:off x="2669800" y="1200175"/>
            <a:ext cx="6354300" cy="2759400"/>
          </a:xfrm>
          <a:prstGeom prst="roundRect">
            <a:avLst>
              <a:gd fmla="val 16667" name="adj"/>
            </a:avLst>
          </a:prstGeom>
          <a:solidFill>
            <a:srgbClr val="F7F3F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>
                <a:latin typeface="Times New Roman"/>
                <a:ea typeface="Times New Roman"/>
                <a:cs typeface="Times New Roman"/>
                <a:sym typeface="Times New Roman"/>
              </a:rPr>
              <a:t>Возможности Shtab:</a:t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12" name="Google Shape;112;p24"/>
          <p:cNvSpPr/>
          <p:nvPr/>
        </p:nvSpPr>
        <p:spPr>
          <a:xfrm>
            <a:off x="2702525" y="4059050"/>
            <a:ext cx="4206300" cy="1013400"/>
          </a:xfrm>
          <a:prstGeom prst="roundRect">
            <a:avLst>
              <a:gd fmla="val 16667" name="adj"/>
            </a:avLst>
          </a:prstGeom>
          <a:solidFill>
            <a:srgbClr val="F7F3F3"/>
          </a:solidFill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30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100000"/>
              </a:lnSpc>
              <a:spcBef>
                <a:spcPts val="3500"/>
              </a:spcBef>
              <a:spcAft>
                <a:spcPts val="0"/>
              </a:spcAft>
              <a:buNone/>
            </a:pPr>
            <a:r>
              <a:rPr lang="ru">
                <a:latin typeface="Times New Roman"/>
                <a:ea typeface="Times New Roman"/>
                <a:cs typeface="Times New Roman"/>
                <a:sym typeface="Times New Roman"/>
              </a:rPr>
              <a:t>Можно подключить Jira, Trello, Asana, Zapier, Slack,</a:t>
            </a:r>
            <a:r>
              <a:rPr lang="ru">
                <a:latin typeface="Times New Roman"/>
                <a:ea typeface="Times New Roman"/>
                <a:cs typeface="Times New Roman"/>
                <a:sym typeface="Times New Roman"/>
              </a:rPr>
              <a:t> Wrike.</a:t>
            </a:r>
            <a:r>
              <a:rPr lang="ru">
                <a:latin typeface="Times New Roman"/>
                <a:ea typeface="Times New Roman"/>
                <a:cs typeface="Times New Roman"/>
                <a:sym typeface="Times New Roman"/>
              </a:rPr>
              <a:t> Больше не нужно переключаться между массой сервисов — всё необходимое всегда под рукой в Shtab. Открытый API.</a:t>
            </a:r>
            <a:endParaRPr sz="16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graphicFrame>
        <p:nvGraphicFramePr>
          <p:cNvPr id="113" name="Google Shape;113;p24"/>
          <p:cNvGraphicFramePr/>
          <p:nvPr/>
        </p:nvGraphicFramePr>
        <p:xfrm>
          <a:off x="2938488" y="140653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{70FAACF0-36FE-4238-8085-5AB06C221738}</a:tableStyleId>
              </a:tblPr>
              <a:tblGrid>
                <a:gridCol w="3420475"/>
                <a:gridCol w="2396450"/>
              </a:tblGrid>
              <a:tr h="12712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Проекты и задачи:</a:t>
                      </a:r>
                      <a:endParaRPr i="1"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Гибкое добавление статусов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Календарь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Список задач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Канбан доска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Трекер и активности:</a:t>
                      </a:r>
                      <a:endParaRPr i="1"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Трекер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Активость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Скриншоты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Запись скринкастов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882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Команда и сотрудники:</a:t>
                      </a:r>
                      <a:endParaRPr i="1"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Асинхронная лента новостей по проекту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Уровни доступа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Уведомления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Упоминание сотрудников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i="1"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Другое</a:t>
                      </a:r>
                      <a:r>
                        <a:rPr i="1"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:</a:t>
                      </a:r>
                      <a:endParaRPr i="1"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Telegram-бот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Зарплата по ставке в час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indent="-139700" lvl="0" marL="1270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202122"/>
                        </a:buClr>
                        <a:buSzPts val="1400"/>
                        <a:buFont typeface="Times New Roman"/>
                        <a:buChar char="▪"/>
                      </a:pPr>
                      <a:r>
                        <a:rPr lang="ru">
                          <a:solidFill>
                            <a:srgbClr val="202122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Отчет по команде</a:t>
                      </a:r>
                      <a:endParaRPr>
                        <a:solidFill>
                          <a:srgbClr val="202122"/>
                        </a:solidFill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pic>
        <p:nvPicPr>
          <p:cNvPr id="114" name="Google Shape;114;p2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6968050" y="4359850"/>
            <a:ext cx="1849851" cy="429525"/>
          </a:xfrm>
          <a:prstGeom prst="rect">
            <a:avLst/>
          </a:prstGeom>
          <a:noFill/>
          <a:ln>
            <a:noFill/>
          </a:ln>
        </p:spPr>
      </p:pic>
      <p:pic>
        <p:nvPicPr>
          <p:cNvPr id="115" name="Google Shape;115;p24"/>
          <p:cNvPicPr preferRelativeResize="0"/>
          <p:nvPr/>
        </p:nvPicPr>
        <p:blipFill rotWithShape="1">
          <a:blip r:embed="rId4">
            <a:alphaModFix/>
          </a:blip>
          <a:srcRect b="66782" l="0" r="0" t="0"/>
          <a:stretch/>
        </p:blipFill>
        <p:spPr>
          <a:xfrm>
            <a:off x="214275" y="3013975"/>
            <a:ext cx="1961150" cy="798675"/>
          </a:xfrm>
          <a:prstGeom prst="rect">
            <a:avLst/>
          </a:prstGeom>
          <a:noFill/>
          <a:ln>
            <a:noFill/>
          </a:ln>
        </p:spPr>
      </p:pic>
      <p:pic>
        <p:nvPicPr>
          <p:cNvPr id="116" name="Google Shape;116;p24"/>
          <p:cNvPicPr preferRelativeResize="0"/>
          <p:nvPr/>
        </p:nvPicPr>
        <p:blipFill>
          <a:blip r:embed="rId5">
            <a:alphaModFix/>
          </a:blip>
          <a:stretch>
            <a:fillRect/>
          </a:stretch>
        </p:blipFill>
        <p:spPr>
          <a:xfrm>
            <a:off x="251875" y="3812649"/>
            <a:ext cx="1961151" cy="12775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Gaoler template">
  <a:themeElements>
    <a:clrScheme name="Custom 347">
      <a:dk1>
        <a:srgbClr val="3A3F50"/>
      </a:dk1>
      <a:lt1>
        <a:srgbClr val="FFFFFF"/>
      </a:lt1>
      <a:dk2>
        <a:srgbClr val="757B89"/>
      </a:dk2>
      <a:lt2>
        <a:srgbClr val="E9EAF2"/>
      </a:lt2>
      <a:accent1>
        <a:srgbClr val="00B5DD"/>
      </a:accent1>
      <a:accent2>
        <a:srgbClr val="007BB9"/>
      </a:accent2>
      <a:accent3>
        <a:srgbClr val="8C50FF"/>
      </a:accent3>
      <a:accent4>
        <a:srgbClr val="FF4D4D"/>
      </a:accent4>
      <a:accent5>
        <a:srgbClr val="F9CB07"/>
      </a:accent5>
      <a:accent6>
        <a:srgbClr val="A6CE28"/>
      </a:accent6>
      <a:hlink>
        <a:srgbClr val="007BB9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