
<file path=[Content_Types].xml><?xml version="1.0" encoding="utf-8"?>
<Types xmlns="http://schemas.openxmlformats.org/package/2006/content-types">
  <Default ContentType="application/xml" Extension="xml"/>
  <Default ContentType="application/vnd.openxmlformats-officedocument.obfuscatedFont" Extension="odttf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3b12c1c6f9d_0_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3b12c1c6f9d_0_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g3b12c1c6f9d_0_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Google Shape;112;g3b12c1c6f9d_0_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3b12c1c6f9d_0_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3b12c1c6f9d_0_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g3b12c1c6f9d_0_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Google Shape;124;g3b12c1c6f9d_0_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3b12c1c6f9d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3b12c1c6f9d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3b12c1c6f9d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3b12c1c6f9d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3b12c1c6f9d_0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3b12c1c6f9d_0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3b12c1c6f9d_0_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3b12c1c6f9d_0_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3b12c1c6f9d_0_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3b12c1c6f9d_0_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3b12c1c6f9d_0_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3b12c1c6f9d_0_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3b12c1c6f9d_0_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3b12c1c6f9d_0_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3b12c1c6f9d_0_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3b12c1c6f9d_0_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Relationship Id="rId3" Type="http://schemas.openxmlformats.org/officeDocument/2006/relationships/hyperlink" Target="https://git.herzen.spb.ru/201910/it_project_management/blob/master/%D0%92%D0%A1%D0%A0_1-1.pdf" TargetMode="Externa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Relationship Id="rId3" Type="http://schemas.openxmlformats.org/officeDocument/2006/relationships/hyperlink" Target="https://git.herzen.spb.ru/201910/it_project_management/blob/master/%D0%92%D0%A1%D0%A0_2-2.md" TargetMode="Externa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Relationship Id="rId3" Type="http://schemas.openxmlformats.org/officeDocument/2006/relationships/hyperlink" Target="https://git.herzen.spb.ru/201910/it_project_management/blob/master/%D0%92%D0%A1%D0%A0_3-2.md" TargetMode="Externa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Relationship Id="rId3" Type="http://schemas.openxmlformats.org/officeDocument/2006/relationships/hyperlink" Target="https://git.herzen.spb.ru/201910/it_project_management/blob/master/%D0%92%D0%A1%D0%A0_4-2.pdf" TargetMode="Externa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git.herzen.spb.ru/201910/it_project_management/blob/master/%D0%98%D0%A1%D0%A0_1-1.md" TargetMode="Externa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git.herzen.spb.ru/201910/it_project_management/blob/master/%D0%98%D0%A1%D0%A0_1-2.md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hyperlink" Target="https://git.herzen.spb.ru/201910/it_project_management/blob/master/%D0%98%D0%A1%D0%A0_2-1.md" TargetMode="Externa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s://git.herzen.spb.ru/201910/it_project_management/blob/master/%D0%98%D0%A1%D0%A0_2-2.pdf" TargetMode="Externa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hyperlink" Target="https://git.herzen.spb.ru/201910/it_project_management/blob/master/%D0%98%D0%A1%D0%A0_3-1.md" TargetMode="Externa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Relationship Id="rId3" Type="http://schemas.openxmlformats.org/officeDocument/2006/relationships/hyperlink" Target="https://git.herzen.spb.ru/201910/it_project_management/blob/master/%D0%98%D0%A1%D0%A0_3-2.md" TargetMode="Externa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Relationship Id="rId3" Type="http://schemas.openxmlformats.org/officeDocument/2006/relationships/hyperlink" Target="https://git.herzen.spb.ru/201910/it_project_management/blob/master/%D0%98%D0%A1%D0%A0_3-3.md" TargetMode="Externa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Relationship Id="rId3" Type="http://schemas.openxmlformats.org/officeDocument/2006/relationships/hyperlink" Target="https://git.herzen.spb.ru/201910/it_project_management/blob/master/%D0%98%D0%A1%D0%A0_4-1.md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ru" sz="2800"/>
              <a:t>ОТЧЁТ ПО ДИСЦИПЛИНЕ “УПРАВЛЕНИЕ IT-ПРОЕКТАМИ ДЛЯ КОРПОРАТИВНОГО ОБУЧЕНИЯ”</a:t>
            </a:r>
            <a:endParaRPr sz="28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Игнатьев Денис Сергеевич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ВСР 1.1</a:t>
            </a:r>
            <a:endParaRPr/>
          </a:p>
        </p:txBody>
      </p:sp>
      <p:sp>
        <p:nvSpPr>
          <p:cNvPr id="109" name="Google Shape;109;p2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1. Анализ современных инструментов для быстрого прототипирования интерфейсов ИТ-продуктов. Создание презентации по наиболее эффективному инструменту из проанализированных решений. Публичное выступление.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https://git.herzen.spb.ru/201910/it_project_management/blob/master/%D0%92%D0%A1%D0%A0_1-1.pdf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ВСР 2.2</a:t>
            </a:r>
            <a:endParaRPr/>
          </a:p>
        </p:txBody>
      </p:sp>
      <p:sp>
        <p:nvSpPr>
          <p:cNvPr id="115" name="Google Shape;115;p2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Создание первоначального макета компоненты образовательной среды корпоративного обучения с использованием сервиса визуального проектирования и публичное его представление. Профиль сотрудника с его прогрессом.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https://git.herzen.spb.ru/201910/it_project_management/blob/master/%D0%92%D0%A1%D0%A0_2-2.md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ВСР 3.2</a:t>
            </a:r>
            <a:endParaRPr/>
          </a:p>
        </p:txBody>
      </p:sp>
      <p:sp>
        <p:nvSpPr>
          <p:cNvPr id="121" name="Google Shape;121;p2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Написание фрагмента технического задания по созданию отдельного модуля образовательной среды и создание отчета-репозитория о проделанной работе в GitHub, оформление с использованием разметки Markdown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https://git.herzen.spb.ru/201910/it_project_management/blob/master/%D0%92%D0%A1%D0%A0_3-2.md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2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ВСР 4.2</a:t>
            </a:r>
            <a:endParaRPr/>
          </a:p>
        </p:txBody>
      </p:sp>
      <p:sp>
        <p:nvSpPr>
          <p:cNvPr id="127" name="Google Shape;127;p2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Анализ одной методологии разработки программных ИТ-продуктов для корпоративного обучения и создание презентации с ее кратким описанием. Публичное представление.</a:t>
            </a:r>
            <a:endParaRPr sz="2400"/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https://git.herzen.spb.ru/201910/it_project_management/blob/master/%D0%92%D0%A1%D0%A0_4-2.pdf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1.1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Создать репозиторий в системе контроля версий Git (на сайте GitHub) и выполнить базовый набор действий по работе с ним: выполнить операцию commit, создать ветку, выполнить клонирование репозитория, выполнить слияние двух веток. Создание отчета-репозитория о проделанной работе в GitHub, оформление с использованием разметки Markdown.</a:t>
            </a:r>
            <a:endParaRPr sz="2400"/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https://git.herzen.spb.ru/201910/it_project_management/blob/master/%D0%98%D0%A1%D0%A0_1-1.md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1.2</a:t>
            </a:r>
            <a:endParaRPr/>
          </a:p>
        </p:txBody>
      </p:sp>
      <p:sp>
        <p:nvSpPr>
          <p:cNvPr id="67" name="Google Shape;67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Создание диаграммы Ганта для организации проектной деятельности по разработке компонента образовательной среды для образовательного учреждения и анализ потенциальных рисков. Создание отчета-репозитория в GitHub, оформление с использованием разметки Markdown. </a:t>
            </a:r>
            <a:endParaRPr sz="2400"/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https://git.herzen.spb.ru/201910/it_project_management/blob/master/%D0%98%D0%A1%D0%A0_1-2.md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2.1</a:t>
            </a:r>
            <a:endParaRPr/>
          </a:p>
        </p:txBody>
      </p:sp>
      <p:sp>
        <p:nvSpPr>
          <p:cNvPr id="73" name="Google Shape;73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Создание дизайн-макета IT-продукта для компонента образовательной среды (или электронного образовательного ресурса) или собственного продукта, согласованного с преподавателем.</a:t>
            </a:r>
            <a:endParaRPr sz="2400"/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https://git.herzen.spb.ru/201910/it_project_management/blob/master/%D0%98%D0%A1%D0%A0_2-1.md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2.2</a:t>
            </a:r>
            <a:endParaRPr/>
          </a:p>
        </p:txBody>
      </p:sp>
      <p:sp>
        <p:nvSpPr>
          <p:cNvPr id="79" name="Google Shape;79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Создание презентации-глоссария на тему «Гибкая методология SCRUM в образовательном процессе» средствами веб-технологий HTML, CSS, JS (Web-based slideshow) и оформление его в виде веб-сайта с использованием сервиса GitHub Pages.</a:t>
            </a:r>
            <a:endParaRPr sz="2400"/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https://git.herzen.spb.ru/201910/it_project_management/blob/master/%D0%98%D0%A1%D0%A0_2-2.pdf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3.1</a:t>
            </a:r>
            <a:endParaRPr/>
          </a:p>
        </p:txBody>
      </p:sp>
      <p:sp>
        <p:nvSpPr>
          <p:cNvPr id="85" name="Google Shape;85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Организация и проведение юзабилити-тестирования компонента образовательной среды образовательного учреждения и создание отчета о его результатах (в виде презентации или текстового документа) в GitHub, оформление с использованием разметки Markdown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https://git.herzen.spb.ru/201910/it_project_management/blob/master/%D0%98%D0%A1%D0%A0_3-1.md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3.2</a:t>
            </a:r>
            <a:endParaRPr/>
          </a:p>
        </p:txBody>
      </p:sp>
      <p:sp>
        <p:nvSpPr>
          <p:cNvPr id="91" name="Google Shape;91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Проведение юзабилити-тестирования с использованием шкалы "System Usability Scale" образовательного IT-продукта. Написание отчета по результатам тестирования в GitHub, оформление с использованием разметки markdown.</a:t>
            </a:r>
            <a:endParaRPr sz="2400"/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https://git.herzen.spb.ru/201910/it_project_management/blob/master/%D0%98%D0%A1%D0%A0_3-2.md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3.3</a:t>
            </a:r>
            <a:endParaRPr/>
          </a:p>
        </p:txBody>
      </p:sp>
      <p:sp>
        <p:nvSpPr>
          <p:cNvPr id="97" name="Google Shape;97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228600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Анализ работы модуля образовательной среды или IT-продукта корпоративного обучения и создание схемы с последовательностью выполняемых операций и оформление по результатам отчета в репозитории с использованием разметки Markdown.</a:t>
            </a:r>
            <a:endParaRPr sz="2400"/>
          </a:p>
          <a:p>
            <a:pPr indent="-228600" lvl="0" marL="2286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8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https://git.herzen.spb.ru/201910/it_project_management/blob/master/%D0%98%D0%A1%D0%A0_3-3.md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ИСР 4.1</a:t>
            </a:r>
            <a:endParaRPr/>
          </a:p>
        </p:txBody>
      </p:sp>
      <p:sp>
        <p:nvSpPr>
          <p:cNvPr id="103" name="Google Shape;103;p2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20000"/>
          </a:bodyPr>
          <a:lstStyle/>
          <a:p>
            <a:pPr indent="-220027" lvl="0" marL="2286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750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Изучив конкретную систему управления IT-проектами корпоративного обучения, использовав одну из стратегий ветвления (branching strategies) на основе сервиса GitHub реализовать добавление функции в существующем программном IT-проекте веб-ориентированной компоненте образовательной среды, предварительно создать запрос на добавление функционала (issue), спланировать временные затраты. Оформление отчета по результатам работы и презентации или одностраничного сайта с основными результатами. Публичное выступление.</a:t>
            </a:r>
            <a:endParaRPr sz="2400"/>
          </a:p>
          <a:p>
            <a:pPr indent="-220027" lvl="0" marL="228600" rtl="0" algn="l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ct val="75000"/>
              <a:buChar char="●"/>
            </a:pPr>
            <a:r>
              <a:rPr lang="ru" sz="2400">
                <a:latin typeface="Times New Roman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ru" sz="2400" u="sng">
                <a:solidFill>
                  <a:schemeClr val="hlink"/>
                </a:solidFill>
                <a:latin typeface="Times New Roman"/>
                <a:ea typeface="Times New Roman"/>
                <a:cs typeface="Times New Roman"/>
                <a:sym typeface="Times New Roman"/>
                <a:hlinkClick r:id="rId3"/>
              </a:rPr>
              <a:t>https://git.herzen.spb.ru/201910/it_project_management/blob/master/%D0%98%D0%A1%D0%A0_4-1.md</a:t>
            </a:r>
            <a:endParaRPr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