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8"/>
  </p:normalViewPr>
  <p:slideViewPr>
    <p:cSldViewPr snapToGrid="0">
      <p:cViewPr varScale="1">
        <p:scale>
          <a:sx n="145" d="100"/>
          <a:sy n="145" d="100"/>
        </p:scale>
        <p:origin x="704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3b12c1c6f9d_0_4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3b12c1c6f9d_0_4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g3b12c1c6f9d_0_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Google Shape;112;g3b12c1c6f9d_0_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3b12c1c6f9d_0_5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3b12c1c6f9d_0_5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g3b12c1c6f9d_0_5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Google Shape;124;g3b12c1c6f9d_0_5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3b12c1c6f9d_0_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3b12c1c6f9d_0_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3b12c1c6f9d_0_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3b12c1c6f9d_0_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3b12c1c6f9d_0_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3b12c1c6f9d_0_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3b12c1c6f9d_0_1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3b12c1c6f9d_0_1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3b12c1c6f9d_0_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3b12c1c6f9d_0_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3b12c1c6f9d_0_2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3b12c1c6f9d_0_2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3b12c1c6f9d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3b12c1c6f9d_0_3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3b12c1c6f9d_0_3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3b12c1c6f9d_0_3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2800">
                <a:latin typeface="Andale Mono" panose="020B0509000000000004" pitchFamily="49" charset="0"/>
              </a:rPr>
              <a:t>ОТЧЁТ ПО ДИСЦИПЛИНЕ “УПРАВЛЕНИЕ IT-ПРОЕКТАМИ ДЛЯ КОРПОРАТИВНОГО ОБУЧЕНИЯ”</a:t>
            </a:r>
            <a:endParaRPr sz="2800">
              <a:latin typeface="Andale Mono" panose="020B0509000000000004" pitchFamily="49" charset="0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>
                <a:latin typeface="Andale Mono" panose="020B0509000000000004" pitchFamily="49" charset="0"/>
              </a:rPr>
              <a:t>Буряков Иван Олегович</a:t>
            </a:r>
            <a:endParaRPr dirty="0">
              <a:latin typeface="Andale Mono" panose="020B0509000000000004" pitchFamily="49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ВСР 1.1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109" name="Google Shape;109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1. Анализ современных инструментов для быстрого прототипирования интерфейсов ИТ-продуктов. Создание презентации по наиболее эффективному инструменту из проанализированных решений. Публичное выступление.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ВСР%201.1/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VSR_1.1.pdf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ВСР 2.2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115" name="Google Shape;115;p2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Создание первоначального макета компоненты образовательной среды корпоративного обучения с использованием сервиса визуального проектирования и публичное его представление. Профиль сотрудника с его прогрессом.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ВСР%202.2/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VSR_2.2.md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ВСР 3.2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121" name="Google Shape;121;p2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Написание фрагмента технического задания по созданию отдельного модуля образовательной среды и создание отчета-репозитория о проделанной работе в GitHub, оформление с использованием разметки Markdown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ВСР%203.2/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VSR_3.2.md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2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dirty="0">
                <a:latin typeface="Andale Mono" panose="020B0509000000000004" pitchFamily="49" charset="0"/>
              </a:rPr>
              <a:t>ВСР 4.2</a:t>
            </a:r>
            <a:endParaRPr dirty="0">
              <a:latin typeface="Andale Mono" panose="020B0509000000000004" pitchFamily="49" charset="0"/>
            </a:endParaRPr>
          </a:p>
        </p:txBody>
      </p:sp>
      <p:sp>
        <p:nvSpPr>
          <p:cNvPr id="127" name="Google Shape;127;p2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Анализ одной методологии разработки программных ИТ-продуктов для корпоративного обучения и создание презентации с ее кратким описанием. Публичное представление.</a:t>
            </a:r>
            <a:endParaRPr sz="2400" dirty="0">
              <a:latin typeface="Andale Mono" panose="020B0509000000000004" pitchFamily="49" charset="0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ВСР%204.2/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VSR_4.2.pdf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ИСР 1.1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85000" lnSpcReduction="100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Создать репозиторий в системе контроля версий Git (на сайте GitHub) и выполнить базовый набор действий по работе с ним: выполнить операцию commit, создать ветку, выполнить клонирование репозитория, выполнить слияние двух веток. Создание отчета-репозитория о проделанной работе в GitHub, оформление с использованием разметки Markdown.</a:t>
            </a:r>
            <a:endParaRPr sz="2400" dirty="0">
              <a:latin typeface="Andale Mono" panose="020B0509000000000004" pitchFamily="49" charset="0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ИСР%201.1/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ISR_1.1.md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ИСР 1.2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67" name="Google Shape;67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 lnSpcReduction="100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Создание диаграммы Ганта для организации проектной деятельности по разработке компонента образовательной среды для образовательного учреждения и анализ потенциальных рисков. Создание отчета-репозитория в GitHub, оформление с использованием разметки Markdown. </a:t>
            </a:r>
            <a:endParaRPr sz="2400" dirty="0">
              <a:latin typeface="Andale Mono" panose="020B0509000000000004" pitchFamily="49" charset="0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ИСР%201.2/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ISR_1.2.md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ИСР 2.1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73" name="Google Shape;73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Создание дизайн-макета IT-продукта для компонента образовательной среды (или электронного образовательного ресурса) или собственного продукта, согласованного с преподавателем.</a:t>
            </a:r>
            <a:endParaRPr sz="2400" dirty="0">
              <a:latin typeface="Andale Mono" panose="020B0509000000000004" pitchFamily="49" charset="0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ИСР%202.1/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ISR_2.1.md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ИСР 2.2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79" name="Google Shape;79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 lnSpcReduction="100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Создание презентации-глоссария на тему «Гибкая методология SCRUM в образовательном процессе» средствами веб-технологий HTML, CSS, JS (Web-based slideshow) и оформление его в виде веб-сайта с использованием сервиса GitHub Pages.</a:t>
            </a:r>
            <a:endParaRPr sz="2400" dirty="0">
              <a:latin typeface="Andale Mono" panose="020B0509000000000004" pitchFamily="49" charset="0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ИСР%202.2/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ISR_2.2_SCRUM.pdf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ИСР 3.1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85" name="Google Shape;85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 lnSpcReduction="100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Организация и проведение юзабилити-тестирования компонента образовательной среды образовательного учреждения и создание отчета о его результатах (в виде презентации или текстового документа) в GitHub, оформление с использованием разметки Markdown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ИСР%203.1/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ISR_3.1.md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ИСР 3.2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91" name="Google Shape;91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Проведение юзабилити-тестирования с использованием шкалы "System Usability Scale" образовательного IT-продукта. Написание отчета по результатам тестирования в GitHub, оформление с использованием разметки markdown.</a:t>
            </a:r>
            <a:endParaRPr sz="2400" dirty="0">
              <a:latin typeface="Andale Mono" panose="020B0509000000000004" pitchFamily="49" charset="0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ИСР%203.2/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ISR_3.2.md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ИСР 3.3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97" name="Google Shape;97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22860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Анализ работы модуля образовательной среды или IT-продукта корпоративного обучения и создание схемы с последовательностью выполняемых операций и оформление по результатам отчета в репозитории с использованием разметки Markdown.</a:t>
            </a:r>
            <a:endParaRPr sz="2400" dirty="0">
              <a:latin typeface="Andale Mono" panose="020B0509000000000004" pitchFamily="49" charset="0"/>
            </a:endParaRPr>
          </a:p>
          <a:p>
            <a:pPr marL="228600" lvl="0" indent="-228600">
              <a:lnSpc>
                <a:spcPct val="100000"/>
              </a:lnSpc>
              <a:spcBef>
                <a:spcPts val="1000"/>
              </a:spcBef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ИСР%203.3/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ISR_3.3.md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latin typeface="Andale Mono" panose="020B0509000000000004" pitchFamily="49" charset="0"/>
              </a:rPr>
              <a:t>ИСР 4.1</a:t>
            </a:r>
            <a:endParaRPr>
              <a:latin typeface="Andale Mono" panose="020B0509000000000004" pitchFamily="49" charset="0"/>
            </a:endParaRPr>
          </a:p>
        </p:txBody>
      </p:sp>
      <p:sp>
        <p:nvSpPr>
          <p:cNvPr id="103" name="Google Shape;103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77500" lnSpcReduction="20000"/>
          </a:bodyPr>
          <a:lstStyle/>
          <a:p>
            <a:pPr marL="228600" lvl="0" indent="-22002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75000"/>
              <a:buChar char="●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Изучив конкретную систему управления IT-проектами корпоративного обучения, использовав одну из стратегий ветвления (branching strategies) на основе сервиса GitHub реализовать добавление функции в существующем программном IT-проекте веб-ориентированной компоненте образовательной среды, предварительно создать запрос на добавление функционала (issue), спланировать временные затраты. Оформление отчета по результатам работы и презентации или одностраничного сайта с основными результатами. Публичное выступление.</a:t>
            </a:r>
            <a:endParaRPr sz="2400" dirty="0">
              <a:latin typeface="Andale Mono" panose="020B0509000000000004" pitchFamily="49" charset="0"/>
            </a:endParaRPr>
          </a:p>
          <a:p>
            <a:pPr marL="228600" lvl="0" indent="-220027">
              <a:lnSpc>
                <a:spcPct val="100000"/>
              </a:lnSpc>
              <a:spcBef>
                <a:spcPts val="1000"/>
              </a:spcBef>
              <a:spcAft>
                <a:spcPts val="1600"/>
              </a:spcAft>
              <a:buSzPct val="75000"/>
            </a:pPr>
            <a:r>
              <a:rPr lang="ru" sz="2400" dirty="0"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Ссылка на задание: 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https://</a:t>
            </a:r>
            <a:r>
              <a:rPr lang="en" sz="2400" u="sng" dirty="0" err="1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git.herzen.spb.ru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/201693/it-project-management/blob/master/</a:t>
            </a:r>
            <a:r>
              <a:rPr lang="ru-RU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ИСР%204.1/</a:t>
            </a:r>
            <a:r>
              <a:rPr lang="en" sz="2400" u="sng" dirty="0">
                <a:solidFill>
                  <a:schemeClr val="hlink"/>
                </a:solidFill>
                <a:latin typeface="Andale Mono" panose="020B0509000000000004" pitchFamily="49" charset="0"/>
                <a:ea typeface="Times New Roman"/>
                <a:cs typeface="Times New Roman"/>
                <a:sym typeface="Times New Roman"/>
              </a:rPr>
              <a:t>ISR_4.1.md</a:t>
            </a:r>
            <a:endParaRPr sz="2400" dirty="0">
              <a:latin typeface="Andale Mono" panose="020B0509000000000004" pitchFamily="49" charset="0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791</Words>
  <Application>Microsoft Macintosh PowerPoint</Application>
  <PresentationFormat>Экран (16:9)</PresentationFormat>
  <Paragraphs>38</Paragraphs>
  <Slides>13</Slides>
  <Notes>13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6" baseType="lpstr">
      <vt:lpstr>Andale Mono</vt:lpstr>
      <vt:lpstr>Arial</vt:lpstr>
      <vt:lpstr>Simple Light</vt:lpstr>
      <vt:lpstr>ОТЧЁТ ПО ДИСЦИПЛИНЕ “УПРАВЛЕНИЕ IT-ПРОЕКТАМИ ДЛЯ КОРПОРАТИВНОГО ОБУЧЕНИЯ”</vt:lpstr>
      <vt:lpstr>ИСР 1.1</vt:lpstr>
      <vt:lpstr>ИСР 1.2</vt:lpstr>
      <vt:lpstr>ИСР 2.1</vt:lpstr>
      <vt:lpstr>ИСР 2.2</vt:lpstr>
      <vt:lpstr>ИСР 3.1</vt:lpstr>
      <vt:lpstr>ИСР 3.2</vt:lpstr>
      <vt:lpstr>ИСР 3.3</vt:lpstr>
      <vt:lpstr>ИСР 4.1</vt:lpstr>
      <vt:lpstr>ВСР 1.1</vt:lpstr>
      <vt:lpstr>ВСР 2.2</vt:lpstr>
      <vt:lpstr>ВСР 3.2</vt:lpstr>
      <vt:lpstr>ВСР 4.2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Иван</cp:lastModifiedBy>
  <cp:revision>1</cp:revision>
  <dcterms:modified xsi:type="dcterms:W3CDTF">2026-01-11T19:50:18Z</dcterms:modified>
</cp:coreProperties>
</file>