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66" r:id="rId4"/>
    <p:sldId id="258" r:id="rId5"/>
    <p:sldId id="259" r:id="rId6"/>
    <p:sldId id="260" r:id="rId7"/>
    <p:sldId id="264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29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2c16143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2c16143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203199"/>
            <a:ext cx="8520600" cy="11608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20000"/>
              </a:lnSpc>
              <a:buSzPts val="1100"/>
            </a:pPr>
            <a:r>
              <a:rPr lang="ru-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Создание MIDI контроллера на основе микроконтроллера </a:t>
            </a:r>
            <a:r>
              <a:rPr lang="ru-RU" sz="2800" b="1" dirty="0" err="1">
                <a:latin typeface="Times New Roman"/>
                <a:ea typeface="Times New Roman"/>
                <a:cs typeface="Times New Roman"/>
                <a:sym typeface="Times New Roman"/>
              </a:rPr>
              <a:t>Arduino</a:t>
            </a:r>
            <a:endParaRPr sz="28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735200" y="2197102"/>
            <a:ext cx="4408800" cy="2743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5461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4 курса</a:t>
            </a: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lang="ru"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Егоров Сергей Андреевич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к. ф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.-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м.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н.</a:t>
            </a:r>
            <a:r>
              <a:rPr lang="ru" sz="16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доцент </a:t>
            </a: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Власов Дмитрий Викторович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/>
              <a:t>Актуальность</a:t>
            </a:r>
            <a:endParaRPr sz="300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61303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Актуальность дипломной работы связана с появлением и развитием программных цифровых рабочих аудио станций (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Digital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Audio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Workstation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далее DAW). Они отрыли возможность для создания собственных низкобюджетных студий на основе персонального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компьютера.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взаимодействии с DAW большую роль играют специализированные устройства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ввода. На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фоне изначально высокой стоимости большинства таких устройств и ввиду отсутствия отечественных аналогов в условиях затрудненного импорта, возникает необходимость исследования и разработки максимально доступного решения с открытым исходным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кодом.</a:t>
            </a:r>
            <a:endParaRPr sz="16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/>
              <a:t>Предмет</a:t>
            </a:r>
            <a:endParaRPr sz="300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Объектом исследования дипломной работы является разработка устройств на аппаратной платформе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Arduino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Предметом является разработка MIDI котроллера на основе микроконтроллера типа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Arduino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его интеграция в программные цифровые рабочие аудио станции.</a:t>
            </a:r>
            <a:endParaRPr sz="16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42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50000"/>
              </a:lnSpc>
              <a:buClr>
                <a:schemeClr val="dk1"/>
              </a:buClr>
              <a:buSzPts val="1100"/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Целью дипломной работы является создание совместимого с современными DAW MIDI контроллера, предназначенного для регулирования громкости аудио каналов, с возможностью переключения между группами каналов и обратной связью с ПК, позволяющей синхронизировать состояние устройства с цифровой рабочей аудио станцией.</a:t>
            </a:r>
            <a:endParaRPr sz="16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245250" y="262714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245250" y="835414"/>
            <a:ext cx="8325600" cy="38567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Задачами дипломной работы в связи с указанной целью являются:</a:t>
            </a:r>
          </a:p>
          <a:p>
            <a:pPr lvl="0">
              <a:buFont typeface="+mj-lt"/>
              <a:buAutoNum type="arabicPeriod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рынок электронных компонентов и найти наиболее доступные предложения без существенной потери качества;</a:t>
            </a:r>
          </a:p>
          <a:p>
            <a:pPr lvl="0">
              <a:buFont typeface="+mj-lt"/>
              <a:buAutoNum type="arabicPeriod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механизм моторизации скользящего потенциометра, необходимого для корректного контроля уровней громкости внутри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DAW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buFont typeface="+mj-lt"/>
              <a:buAutoNum type="arabicPeriod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электрическую схему подключения компонентов устройства;</a:t>
            </a:r>
          </a:p>
          <a:p>
            <a:pPr lvl="0">
              <a:buFont typeface="+mj-lt"/>
              <a:buAutoNum type="arabicPeriod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макет печатной платы на основе полученной электрической схемы.</a:t>
            </a:r>
          </a:p>
          <a:p>
            <a:pPr lvl="0">
              <a:buFont typeface="+mj-lt"/>
              <a:buAutoNum type="arabicPeriod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чертеж и модель для трехмерной печати корпуса устройства;</a:t>
            </a:r>
          </a:p>
          <a:p>
            <a:pPr lvl="0">
              <a:buFont typeface="+mj-lt"/>
              <a:buAutoNum type="arabicPeriod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ПО под выбранную аппаратную платформу для управления устройством.</a:t>
            </a:r>
          </a:p>
          <a:p>
            <a:pPr lvl="0">
              <a:buFont typeface="+mj-lt"/>
              <a:buAutoNum type="arabicPeriod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ПО для интеграции устройства в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DAW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  <a:sym typeface="Times New Roman"/>
              </a:rPr>
              <a:t>Методы исследования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8900" lvl="0" indent="0">
              <a:buClr>
                <a:srgbClr val="000000"/>
              </a:buClr>
              <a:buSzPts val="2200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рамках исследования планируется использовать следующие методы:</a:t>
            </a:r>
          </a:p>
          <a:p>
            <a:pPr marL="431800">
              <a:buClr>
                <a:srgbClr val="000000"/>
              </a:buClr>
              <a:buSzPts val="2200"/>
              <a:buFont typeface="+mj-lt"/>
              <a:buAutoNum type="arabicPeriod"/>
            </a:pP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Анализ </a:t>
            </a: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научной литературы;</a:t>
            </a:r>
          </a:p>
          <a:p>
            <a:pPr marL="431800">
              <a:buClr>
                <a:srgbClr val="000000"/>
              </a:buClr>
              <a:buSzPts val="2200"/>
              <a:buFont typeface="+mj-lt"/>
              <a:buAutoNum type="arabicPeriod"/>
            </a:pP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Анализ </a:t>
            </a: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технической документации;</a:t>
            </a:r>
          </a:p>
          <a:p>
            <a:pPr marL="431800">
              <a:buClr>
                <a:srgbClr val="000000"/>
              </a:buClr>
              <a:buSzPts val="2200"/>
              <a:buFont typeface="+mj-lt"/>
              <a:buAutoNum type="arabicPeriod"/>
            </a:pP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Анализ </a:t>
            </a: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исходного кода похожих решений;</a:t>
            </a:r>
          </a:p>
          <a:p>
            <a:pPr marL="431800">
              <a:buClr>
                <a:srgbClr val="000000"/>
              </a:buClr>
              <a:buSzPts val="2200"/>
              <a:buFont typeface="+mj-lt"/>
              <a:buAutoNum type="arabicPeriod"/>
            </a:pPr>
            <a:r>
              <a:rPr lang="ru-RU" sz="16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Прототипирование</a:t>
            </a: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marL="889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endParaRPr sz="2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Результат</a:t>
            </a:r>
            <a:endParaRPr dirty="0"/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7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964" y="1017725"/>
            <a:ext cx="2966162" cy="39424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310</Words>
  <Application>Microsoft Office PowerPoint</Application>
  <PresentationFormat>Экран (16:9)</PresentationFormat>
  <Paragraphs>35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Simple Light</vt:lpstr>
      <vt:lpstr>Создание MIDI контроллера на основе микроконтроллера Arduino</vt:lpstr>
      <vt:lpstr>Актуальность</vt:lpstr>
      <vt:lpstr>Предмет</vt:lpstr>
      <vt:lpstr>Цель</vt:lpstr>
      <vt:lpstr>Задачи</vt:lpstr>
      <vt:lpstr>Методы исследования</vt:lpstr>
      <vt:lpstr>Результат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ВКР</dc:title>
  <dc:creator>Светлана Гончарова</dc:creator>
  <cp:lastModifiedBy>Пользователь Windows</cp:lastModifiedBy>
  <cp:revision>6</cp:revision>
  <dcterms:modified xsi:type="dcterms:W3CDTF">2024-05-23T22:03:45Z</dcterms:modified>
</cp:coreProperties>
</file>