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3009136-55F7-E28B-5D4E-A681E5C241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1113A5CE-6304-685C-A222-BDB445B7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503CA4AA-DAE5-FEFE-5DF9-494EA5FEA1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92CBF3FE-E8CD-AD37-D142-4467FF1B5F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92257007-EF82-98FF-E757-1040E84D5A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525220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05275A3-51DC-5DFD-4A08-033E44A975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3E69FE13-0183-CE83-8C13-F853076593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E2660DF1-3015-5A26-DAAE-B59D951F85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D62F81CE-7666-8E70-6783-A36A8B2A51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4FDF268D-CCE9-9866-13ED-30235043FF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043707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8CCDE2B0-226D-C78C-C961-F70E6A36BEF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B1DA8EE6-2493-5999-4F3D-22E056675D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A8585300-953C-607D-D2D2-98FD4C9DB7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422C435D-DCFA-6CD4-4649-2350A8C4CB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5A1061EE-CC92-0D60-521A-C7EF6458FE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694781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F4727D0-C77A-639B-897C-4F07FD7B1E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E07CB5A8-570F-2FDA-AD83-5538971A63F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6517CBE8-BD64-4F92-C203-F92B6E405D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34B442C4-DF0B-1479-A11A-896824FC69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5EBB68E8-4E70-0FA7-9898-DCA97C6457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595993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1A6B02D-3E08-DA97-4AD7-5379B80696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A175FB81-F744-7AF1-23BB-D60F6330E5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9FA62998-3871-792D-578D-B115835149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A18E2250-6CB6-5638-DCE6-3ED4B29B9B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92BC652D-1C52-AC9C-CF20-A02DDE4078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279499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E309216-84E3-DFF9-549A-DCC9D894DD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A120D25-2096-4E75-51AB-CBB65C6995B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928CD7D2-8EEA-200C-9794-6BB017E083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7E3897BE-76CF-4862-3869-6682C7588C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A0599258-568E-9B4E-8AAF-3983271DC4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C44636BD-97A2-F565-EAFF-CF3DDDB5FD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001441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D883DA5-C657-5B4E-303E-4D2542F3B7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995B2015-7487-3C5B-D971-AAF438541C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51E6F1AB-446B-EA29-C2D8-6B7EACF02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3CC521FD-4E41-2273-0C73-4BB0AD2D96A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729C3D76-2E2F-6F95-972C-BD9435993A5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40289887-200C-0D6B-E3B0-2282D2AA3F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40C4C8BB-1ACB-5ADD-67D0-2A1A327EC2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0102E835-760D-88F8-C3F6-4817500DB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690063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C2C00C6-3A3A-69C5-0796-13D93EEF6D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647C272F-27C0-8BBF-16D2-45E11AB7CE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CDA622ED-ED9C-E4DB-6487-1CCEBFA566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F94E26EC-DDD4-ED97-9E88-9B9143F8B1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410855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1AC797D6-5F7F-12DF-F5D6-32CA745123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667FDC9D-6236-F537-8CC7-780B3E03F9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A5500FDE-FFBE-46FD-E89C-0C1E415D00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394024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FEE7A9C-BBB9-B416-6C38-5B7DABE00D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A5E9930-DE0C-1DD1-A2D0-5AC1928433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7BDACF74-37BA-BFAD-56BA-BA1C9AA619F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261458D6-6EEF-D444-377F-9D2BCE2CF9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681EC83B-9CF4-C25D-642D-37F794BB38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C528A70C-9034-2A62-D7BA-2E0303D28B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277936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C7847E5-E591-4CEC-8C46-95695511E2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B8A9C266-75BE-8BF8-3FDD-CAB2A50AFF3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861134BC-7055-93E8-2559-157E7EF1479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64D0CFA8-BF93-429D-53C3-220F1E12F3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4C59EFCA-C6A1-4A57-60E4-A37EFE3BB0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5B77DC2F-5BD8-F236-120B-01B40E5D2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7420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4B3BF8F-C9C9-B5B8-5E7F-C9BD4D6307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F9B37768-6BAF-9CC7-951D-90ABC6FD39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38660521-22AA-E56B-A6AD-A66EF4C3228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251F95F-293C-4B8B-80FB-88490A8F17FA}" type="datetimeFigureOut">
              <a:rPr lang="ru-RU" smtClean="0"/>
              <a:t>22.05.2024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DF94995D-DAE4-B73E-0C72-244D51FAAC8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7C756CBF-E8C9-4269-E49C-3D4A2C38D03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09E2BD2-0888-4B8F-B169-C28DEE44220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665175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EC0D087-F7A3-DBFE-7875-7565B64CC7F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3751CA8D-AD7D-667B-F180-E7EC7C4FBFD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11459990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Стандартная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0</Words>
  <Application>Microsoft Office PowerPoint</Application>
  <PresentationFormat>Широкоэкранный</PresentationFormat>
  <Paragraphs>0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Тема Office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HardMan HardMan</dc:creator>
  <cp:lastModifiedBy>HardMan HardMan</cp:lastModifiedBy>
  <cp:revision>1</cp:revision>
  <dcterms:created xsi:type="dcterms:W3CDTF">2024-05-22T12:59:42Z</dcterms:created>
  <dcterms:modified xsi:type="dcterms:W3CDTF">2024-05-22T13:10:42Z</dcterms:modified>
</cp:coreProperties>
</file>

<file path=docProps/thumbnail.jpeg>
</file>