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1" r:id="rId3"/>
    <p:sldId id="264" r:id="rId4"/>
    <p:sldId id="265" r:id="rId5"/>
    <p:sldId id="257" r:id="rId6"/>
    <p:sldId id="259" r:id="rId7"/>
    <p:sldId id="263" r:id="rId8"/>
    <p:sldId id="272" r:id="rId9"/>
    <p:sldId id="262" r:id="rId10"/>
    <p:sldId id="266" r:id="rId11"/>
    <p:sldId id="267" r:id="rId12"/>
    <p:sldId id="268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378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702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1193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4433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1650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41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1503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672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5984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1121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1059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1797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18455-4E4F-4F15-8FCE-531C1A237AEF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AFE8-A4CF-4C2E-9D92-31FDC6669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226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www.google.com/url?q=https://classroom.google.com/&amp;amp;sa=D&amp;amp;ust=1604168110324000&amp;amp;usg=AOvVaw0MQHmXvbQMZ7zosAqj4pnb&amp;sa=D&amp;ust=1604168110359000&amp;usg=AOvVaw1x3jLIvm2rp_CbyVjT7C3a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791711"/>
            <a:ext cx="6717792" cy="243891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000" b="1" dirty="0">
              <a:solidFill>
                <a:srgbClr val="CC0099"/>
              </a:solidFill>
              <a:latin typeface="Times New Roman" pitchFamily="18" charset="0"/>
              <a:ea typeface="Segoe UI" panose="020B0502040204020203" pitchFamily="34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053" y="4109564"/>
            <a:ext cx="6283516" cy="21765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«Дистанционное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взаимодействие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учителя-логопеда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 родителями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сервисе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Googl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Класс»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640" y="329184"/>
            <a:ext cx="3513683" cy="352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39584" y="5214080"/>
            <a:ext cx="473049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Составила: учитель-логопед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Скворцова Татьяна Викторовна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высшая квалификационная категория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г. Шлиссельбург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899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455255"/>
            <a:ext cx="10800008" cy="18545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299" y="141668"/>
            <a:ext cx="5742569" cy="312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69" y="141668"/>
            <a:ext cx="5845064" cy="312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69" y="3497814"/>
            <a:ext cx="5845064" cy="2696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617" y="3497814"/>
            <a:ext cx="5867915" cy="2696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221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195072"/>
            <a:ext cx="10800008" cy="564781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этап: Итоговый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6518" y="833952"/>
            <a:ext cx="11281893" cy="53350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Родители с интересом отнеслись к такой работе, присоединилось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большинство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 можно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фотографировать, снимать на видео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отправлять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проверку.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желании,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можно  поставить сроки выполнения заданий,  оценивать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детей.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 – же, как и добавление материала, педагог может писать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комментарии всем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участникам класса или конкретному  человеку.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Работу могут вести несколько педагогов, например, воспитатели  совместно с логопедом.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Благодаря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вебинару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который научил нас работать в Гугл классе, дистанционные занятия принесли нам удовольствие и пользу. Дети играли в игры, печатали буквы, отдыхали совместно с персонажами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физкульт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инуток.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 к новому учебному году  мы пришли подготовленными, ребята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приобрели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новые знания, умения и навыки.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5-7 лет электронные устройства рекомендуется использовать не больше 20 минут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правило, о котором мы регулярно вспоминали и придерживались его.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800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83" y="566671"/>
            <a:ext cx="3499782" cy="551215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455255"/>
            <a:ext cx="10800008" cy="18545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667" y="566671"/>
            <a:ext cx="3634390" cy="5512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863" y="566671"/>
            <a:ext cx="3816109" cy="551215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70432" y="902208"/>
            <a:ext cx="1255776" cy="24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42560" y="902208"/>
            <a:ext cx="1231392" cy="24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326880" y="566671"/>
            <a:ext cx="1487424" cy="335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16736" y="5242560"/>
            <a:ext cx="585216" cy="134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42560" y="4072128"/>
            <a:ext cx="615696" cy="1463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26880" y="5309616"/>
            <a:ext cx="743712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42560" y="4072128"/>
            <a:ext cx="615696" cy="14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32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455255"/>
            <a:ext cx="10800008" cy="18545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343" y="2049902"/>
            <a:ext cx="9209288" cy="4415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8032" y="253061"/>
            <a:ext cx="114879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Гугл сервисе есть возможность использовать видеосвязь.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данный момент,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нами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она еще не исследована.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При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необходимости провести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видео консультацию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занятие, мы используем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платформу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ZOOM.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так-же,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видео звонок  в программе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25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564" y="242777"/>
            <a:ext cx="10515600" cy="4973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455254"/>
            <a:ext cx="10800008" cy="581143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внимание!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889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681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792" y="0"/>
            <a:ext cx="10800008" cy="150682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    </a:t>
            </a:r>
            <a:endParaRPr lang="ru-RU" dirty="0">
              <a:latin typeface="Segoe UI Semibold" panose="020B07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851" y="402058"/>
            <a:ext cx="1141068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Пандемия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(COVID-19) самым неожиданным образом всколыхнула педагогическое сообщество, поставив перед нами задачу быстрой перестройки всего учебного процесса. Традиционные методы контактного обучения стали недоступны.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Специалисты, работающие с детьми с ОВЗ,  остро понимают, что любой простой, минимальная пауза  в 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работе, может привести 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распаду сформированных умений и навыков.  В данной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ситуации,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выбор переходить или не переходить на дистанционное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обучение,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даже не стоял. 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должны поддержать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 и их родителей и продолжить коррекционную работу в том формате, который предлагает нам условия карантина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карантина в интернете появилось много методических рекомендаций, курсов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обучающих роликов, которые помогают педагогам трансформировать профессиональные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знания,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учетом новых средств коммуникации с обучающимися. Дистанционное обучение теперь рассматривается не как проблема, а как задача, у которой есть решение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начали работу в Гугл Классе.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77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681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792" y="0"/>
            <a:ext cx="10800008" cy="150682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    </a:t>
            </a:r>
            <a:endParaRPr lang="ru-RU" dirty="0">
              <a:latin typeface="Segoe UI Semibold" panose="020B07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6366" y="313669"/>
            <a:ext cx="114106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-это бесплатный сервис для учебных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заведений, пользователей   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личных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аккаунтов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этап: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Подготовительный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Данное направление интерактивного взаимодействия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родителями,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образовательной и коррекционной  работе, началось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предложения от научно-просветительского центра “Арт Логос”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г.Шлиссельбург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gostevoydom.com/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ебинар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-класс: как приумножить профессионально-педагогические ресурсы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платформе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Zoom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была проведена конференция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педагогов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 котором мы получили подробную инструкцию 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работы в сервисе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Класс.</a:t>
            </a:r>
          </a:p>
        </p:txBody>
      </p:sp>
    </p:spTree>
    <p:extLst>
      <p:ext uri="{BB962C8B-B14F-4D97-AF65-F5344CB8AC3E}">
        <p14:creationId xmlns="" xmlns:p14="http://schemas.microsoft.com/office/powerpoint/2010/main" val="318153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681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792" y="0"/>
            <a:ext cx="10800008" cy="150682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    </a:t>
            </a:r>
            <a:endParaRPr lang="ru-RU" dirty="0">
              <a:latin typeface="Segoe UI Semibold" panose="020B07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7431" y="240182"/>
            <a:ext cx="103932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II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этап: Организационный 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На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этом этапе был создан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Класс 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«ЗНАЙКИ» – занимаемся дома!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37" y="1557023"/>
            <a:ext cx="11006666" cy="355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95459" y="5108397"/>
            <a:ext cx="107152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Пригласить родителей можно с помощью кода, который мы видим слева.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родители отправляют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педагогу свою почту и он добавляет их самостоятельно.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323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68153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Учимся работать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Classroom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Краткая инструкция.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Заходите в свой аккаунт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Нажимаете: 1)                               2) Появляется окно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Прокручиваем вниз, пока не увидим Класс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Нажимаем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792" y="0"/>
            <a:ext cx="10800008" cy="150682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    Гугл-класс </a:t>
            </a:r>
            <a:r>
              <a:rPr lang="ru-RU" b="1" u="sng" dirty="0"/>
              <a:t> </a:t>
            </a:r>
            <a:r>
              <a:rPr lang="en-US" b="1" u="sng" dirty="0">
                <a:hlinkClick r:id="rId3"/>
              </a:rPr>
              <a:t>https://classroom.google.com/</a:t>
            </a:r>
            <a:r>
              <a:rPr lang="en-US" b="1" dirty="0"/>
              <a:t/>
            </a:r>
            <a:br>
              <a:rPr lang="en-US" b="1" dirty="0"/>
            </a:br>
            <a:endParaRPr lang="ru-RU" dirty="0">
              <a:latin typeface="Segoe UI Semibold" panose="020B0702040204020203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017" y="2522243"/>
            <a:ext cx="2238703" cy="138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78" y="2007090"/>
            <a:ext cx="1763707" cy="304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39" y="4392902"/>
            <a:ext cx="1555751" cy="2132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46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564" y="242777"/>
            <a:ext cx="10515600" cy="4973168"/>
          </a:xfrm>
        </p:spPr>
        <p:txBody>
          <a:bodyPr>
            <a:normAutofit/>
          </a:bodyPr>
          <a:lstStyle/>
          <a:p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455255"/>
            <a:ext cx="10800008" cy="185455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Нажимаем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И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зависимости от того, что мы хотим сделать, выбираем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Присоединиться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Создать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курс                                                                                                                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нажали присоединиться, то появляется новое окно,  где нам необходимо ввести код курса, который  отправит педагог.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668" y="1339705"/>
            <a:ext cx="2261564" cy="16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575" y="3367392"/>
            <a:ext cx="5105400" cy="24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8440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681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792" y="0"/>
            <a:ext cx="10800008" cy="150682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    </a:t>
            </a:r>
            <a:endParaRPr lang="ru-RU" dirty="0">
              <a:latin typeface="Segoe UI Semibold" panose="020B07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3486" y="223929"/>
            <a:ext cx="1156522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 уже создала класс для ребят их родителей. И мы начали работу.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течении нескольких дней родители отправляли мне свою почту, кто - 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самостоятельно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заходил по коду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этап:  Реализационный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данном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этапе началась коррекционная работа.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Задания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угл класс я добавляла  2-3  раза в неделю, так – же  у педагога  есть возможность выдавать задания определенным детям, которым необходимы дополнительные задания, например такие, как автоматизация звуков,  т.е. с каждым ребенком проводится индивидуальная работа.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удобно, что все материалы сохраняются на Гугл диске, если необходимо повторно добавить какой - то файл,  то просто выбираешь его с диска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добавлении материала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угл класс, на почту родителей приходит уведомление, что появилось новое задание.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пропустить информацию очень сложно.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517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8377" y="0"/>
            <a:ext cx="10800008" cy="2309813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" y="110524"/>
            <a:ext cx="5884006" cy="27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" y="3565254"/>
            <a:ext cx="5932773" cy="288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88" y="117170"/>
            <a:ext cx="5678996" cy="272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87" y="3565253"/>
            <a:ext cx="5816061" cy="28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40864" y="2938272"/>
            <a:ext cx="6230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Информация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диске</a:t>
            </a:r>
          </a:p>
        </p:txBody>
      </p:sp>
    </p:spTree>
    <p:extLst>
      <p:ext uri="{BB962C8B-B14F-4D97-AF65-F5344CB8AC3E}">
        <p14:creationId xmlns="" xmlns:p14="http://schemas.microsoft.com/office/powerpoint/2010/main" val="116412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681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792" y="0"/>
            <a:ext cx="10800008" cy="150682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    </a:t>
            </a:r>
            <a:br>
              <a:rPr lang="ru-RU" b="1" u="sng" dirty="0" smtClean="0"/>
            </a:br>
            <a:endParaRPr lang="ru-RU" dirty="0">
              <a:latin typeface="Segoe UI Semibold" panose="020B07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851" y="307951"/>
            <a:ext cx="11723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Сервис позволяет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добавлять файлы, картинки, видео,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презентации, ссылки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сайты.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47" y="778200"/>
            <a:ext cx="4889851" cy="272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19" y="3622509"/>
            <a:ext cx="6323386" cy="257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681" y="3622509"/>
            <a:ext cx="5789070" cy="257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892" y="778201"/>
            <a:ext cx="5555865" cy="272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61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</TotalTime>
  <Words>235</Words>
  <Application>Microsoft Office PowerPoint</Application>
  <PresentationFormat>Произвольный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        </vt:lpstr>
      <vt:lpstr>    </vt:lpstr>
      <vt:lpstr>    </vt:lpstr>
      <vt:lpstr>    </vt:lpstr>
      <vt:lpstr>    Гугл-класс  https://classroom.google.com/ </vt:lpstr>
      <vt:lpstr>    5) Нажимаем на   +        И в зависимости от того, что мы хотим сделать, выбираем  - Присоединиться         или Создать курс                                                                                                                                 Если нажали присоединиться, то появляется новое окно,  где нам необходимо ввести код курса, который  отправит педагог.</vt:lpstr>
      <vt:lpstr>    </vt:lpstr>
      <vt:lpstr>      </vt:lpstr>
      <vt:lpstr>     </vt:lpstr>
      <vt:lpstr>    </vt:lpstr>
      <vt:lpstr>  IV этап: Итоговый   </vt:lpstr>
      <vt:lpstr>    </vt:lpstr>
      <vt:lpstr>    </vt:lpstr>
      <vt:lpstr>   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Михаил</dc:creator>
  <cp:lastModifiedBy>Пользователь</cp:lastModifiedBy>
  <cp:revision>55</cp:revision>
  <dcterms:created xsi:type="dcterms:W3CDTF">2018-11-02T09:23:23Z</dcterms:created>
  <dcterms:modified xsi:type="dcterms:W3CDTF">2021-06-27T07:22:46Z</dcterms:modified>
</cp:coreProperties>
</file>