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47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43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25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42.xml" ContentType="application/vnd.openxmlformats-officedocument.presentationml.slide+xml"/>
  <Override PartName="/ppt/slides/slide13.xml" ContentType="application/vnd.openxmlformats-officedocument.presentationml.slide+xml"/>
  <Override PartName="/ppt/slides/slide20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21.xml" ContentType="application/vnd.openxmlformats-officedocument.presentationml.slide+xml"/>
  <Override PartName="/ppt/slides/slide6.xml" ContentType="application/vnd.openxmlformats-officedocument.presentationml.slide+xml"/>
  <Override PartName="/ppt/slides/slide44.xml" ContentType="application/vnd.openxmlformats-officedocument.presentationml.slide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5.xml" ContentType="application/vnd.openxmlformats-officedocument.presentationml.slide+xml"/>
  <Override PartName="/ppt/slides/slide48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4.xml" ContentType="application/vnd.openxmlformats-officedocument.presentationml.slide+xml"/>
  <Override PartName="/ppt/slides/slide40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24.xml" ContentType="application/vnd.openxmlformats-officedocument.presentationml.slide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28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41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9.xml" ContentType="application/vnd.openxmlformats-officedocument.presentationml.slide+xml"/>
  <Override PartName="/ppt/viewProps.xml" ContentType="application/vnd.openxmlformats-officedocument.presentationml.viewProps+xml"/>
  <Override PartName="/ppt/slides/slide49.xml" ContentType="application/vnd.openxmlformats-officedocument.presentationml.slide+xml"/>
  <Override PartName="/ppt/presProps.xml" ContentType="application/vnd.openxmlformats-officedocument.presentationml.presProps+xml"/>
  <Override PartName="/ppt/slideLayouts/slideLayout6.xml" ContentType="application/vnd.openxmlformats-officedocument.presentationml.slideLayout+xml"/>
  <Override PartName="/ppt/slides/slide38.xml" ContentType="application/vnd.openxmlformats-officedocument.presentationml.slide+xml"/>
  <Override PartName="/ppt/slides/slide34.xml" ContentType="application/vnd.openxmlformats-officedocument.presentationml.slide+xml"/>
  <Override PartName="/ppt/slideLayouts/slideLayout5.xml" ContentType="application/vnd.openxmlformats-officedocument.presentationml.slideLayout+xml"/>
  <Override PartName="/ppt/presentation.xml" ContentType="application/vnd.openxmlformats-officedocument.presentationml.presentation.main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</p:sldIdLst>
  <p:sldSz cx="12192000" cy="6858000"/>
  <p:notesSz cx="12192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00" d="100"/>
          <a:sy n="100" d="100"/>
        </p:scale>
        <p:origin x="378" y="90"/>
      </p:cViewPr>
      <p:guideLst>
        <p:guide pos="3840"/>
        <p:guide pos="2160" orient="horz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presProps" Target="presProps.xml" /><Relationship Id="rId53" Type="http://schemas.openxmlformats.org/officeDocument/2006/relationships/tableStyles" Target="tableStyles.xml" /><Relationship Id="rId54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Fifth level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Fifth level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Click to edit Master text styles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ChangeAspect="1"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ru-RU"/>
              <a:t>Click icon to add picture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Click to edit Master text styles</a:t>
            </a:r>
            <a:endParaRPr/>
          </a:p>
          <a:p>
            <a:pPr lvl="1">
              <a:defRPr/>
            </a:pPr>
            <a:r>
              <a:rPr lang="ru-RU"/>
              <a:t>Second level</a:t>
            </a:r>
            <a:endParaRPr/>
          </a:p>
          <a:p>
            <a:pPr lvl="2">
              <a:defRPr/>
            </a:pPr>
            <a:r>
              <a:rPr lang="ru-RU"/>
              <a:t>Third level</a:t>
            </a:r>
            <a:endParaRPr/>
          </a:p>
          <a:p>
            <a:pPr lvl="3">
              <a:defRPr/>
            </a:pPr>
            <a:r>
              <a:rPr lang="ru-RU"/>
              <a:t>Fourth level</a:t>
            </a:r>
            <a:endParaRPr/>
          </a:p>
          <a:p>
            <a:pPr lvl="4">
              <a:defRPr/>
            </a:pPr>
            <a:r>
              <a:rPr lang="ru-RU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3" Type="http://schemas.openxmlformats.org/officeDocument/2006/relationships/image" Target="../media/image8.pn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3" Type="http://schemas.openxmlformats.org/officeDocument/2006/relationships/image" Target="../media/image10.pn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3" Type="http://schemas.openxmlformats.org/officeDocument/2006/relationships/image" Target="../media/image10.pn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3" Type="http://schemas.openxmlformats.org/officeDocument/2006/relationships/image" Target="../media/image14.png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3" Type="http://schemas.openxmlformats.org/officeDocument/2006/relationships/image" Target="../media/image14.png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png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png"/></Relationships>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png"/></Relationships>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png"/></Relationships>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png"/></Relationships>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png"/></Relationships>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png"/></Relationships>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png"/></Relationships>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png"/></Relationships>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png"/></Relationships>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png"/></Relationships>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png"/></Relationships>
</file>

<file path=ppt/slides/_rels/slide3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png"/></Relationships>
</file>

<file path=ppt/slides/_rels/slide3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png"/></Relationships>
</file>

<file path=ppt/slides/_rels/slide3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3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3.png"/></Relationships>
</file>

<file path=ppt/slides/_rels/slide3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3.png"/></Relationships>
</file>

<file path=ppt/slides/_rels/slide3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3.png"/></Relationships>
</file>

<file path=ppt/slides/_rels/slide3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4.png"/></Relationships>
</file>

<file path=ppt/slides/_rels/slide3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5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</file>

<file path=ppt/slides/_rels/slide4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5.png"/></Relationships>
</file>

<file path=ppt/slides/_rels/slide4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6.png"/></Relationships>
</file>

<file path=ppt/slides/_rels/slide4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4.png"/></Relationships>
</file>

<file path=ppt/slides/_rels/slide4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4.png"/></Relationships>
</file>

<file path=ppt/slides/_rels/slide4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6.png"/></Relationships>
</file>

<file path=ppt/slides/_rels/slide4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6.png"/></Relationships>
</file>

<file path=ppt/slides/_rels/slide4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6.png"/></Relationships>
</file>

<file path=ppt/slides/_rels/slide4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4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8.png"/></Relationships>
</file>

<file path=ppt/slides/_rels/slide4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8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 rot="0" flipH="0" flipV="0">
            <a:off x="720000" y="1800000"/>
            <a:ext cx="10808228" cy="2387599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5000" lnSpcReduction="1000"/>
          </a:bodyPr>
          <a:lstStyle/>
          <a:p>
            <a:pPr algn="l">
              <a:lnSpc>
                <a:spcPct val="100000"/>
              </a:lnSpc>
              <a:defRPr/>
            </a:pPr>
            <a:r>
              <a:rPr lang="ru-RU" sz="15000">
                <a:latin typeface="PT Sans"/>
                <a:ea typeface="PT Sans"/>
                <a:cs typeface="PT Sans"/>
              </a:rPr>
              <a:t>Скринкасты</a:t>
            </a:r>
            <a:endParaRPr sz="15000">
              <a:latin typeface="PT Sans"/>
              <a:cs typeface="PT San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 rot="0" flipH="0" flipV="0">
            <a:off x="720000" y="4320000"/>
            <a:ext cx="10808227" cy="1655760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/>
          <a:p>
            <a:pPr algn="l">
              <a:defRPr/>
            </a:pPr>
            <a:r>
              <a:rPr lang="ru-RU" sz="48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в Astra Linux Special Edition 1.8</a:t>
            </a:r>
            <a:endParaRPr lang="ru-RU" sz="48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79573676" name="Заголовок 1"/>
          <p:cNvSpPr>
            <a:spLocks noGrp="1"/>
          </p:cNvSpPr>
          <p:nvPr>
            <p:ph type="title"/>
          </p:nvPr>
        </p:nvSpPr>
        <p:spPr bwMode="auto">
          <a:xfrm rot="0" flipH="0" flipV="0">
            <a:off x="720000" y="363598"/>
            <a:ext cx="11302499" cy="1550925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>
              <a:defRPr/>
            </a:pPr>
            <a:r>
              <a:rPr sz="4800" b="0">
                <a:latin typeface="PT Sans"/>
                <a:ea typeface="PT Sans"/>
                <a:cs typeface="PT Sans"/>
              </a:rPr>
              <a:t>Щёлкнем по нему правой кнопкой мыши и выберем: </a:t>
            </a:r>
            <a:r>
              <a:rPr sz="4800" b="1">
                <a:latin typeface="PT Sans"/>
                <a:ea typeface="PT Sans"/>
                <a:cs typeface="PT Sans"/>
              </a:rPr>
              <a:t>Отметить для установки</a:t>
            </a:r>
            <a:endParaRPr sz="4800" b="0">
              <a:latin typeface="PT Sans"/>
              <a:cs typeface="PT Sans"/>
            </a:endParaRPr>
          </a:p>
        </p:txBody>
      </p:sp>
      <p:pic>
        <p:nvPicPr>
          <p:cNvPr id="1849681590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rot="0">
            <a:off x="4048124" y="2384479"/>
            <a:ext cx="4095749" cy="2057400"/>
          </a:xfrm>
          <a:prstGeom prst="rect">
            <a:avLst/>
          </a:prstGeom>
        </p:spPr>
      </p:pic>
      <p:pic>
        <p:nvPicPr>
          <p:cNvPr id="2123252658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rot="0" flipH="0" flipV="0">
            <a:off x="1361999" y="2178000"/>
            <a:ext cx="9468000" cy="4680000"/>
          </a:xfrm>
          <a:prstGeom prst="rect">
            <a:avLst/>
          </a:prstGeom>
        </p:spPr>
      </p:pic>
      <p:sp>
        <p:nvSpPr>
          <p:cNvPr id="1845343909" name=""/>
          <p:cNvSpPr/>
          <p:nvPr/>
        </p:nvSpPr>
        <p:spPr bwMode="auto">
          <a:xfrm flipH="0" flipV="0">
            <a:off x="3837812" y="4084692"/>
            <a:ext cx="4550833" cy="357187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84133032" name="Заголовок 1"/>
          <p:cNvSpPr>
            <a:spLocks noGrp="1"/>
          </p:cNvSpPr>
          <p:nvPr>
            <p:ph type="title"/>
          </p:nvPr>
        </p:nvSpPr>
        <p:spPr bwMode="auto">
          <a:xfrm rot="0" flipH="0" flipV="0">
            <a:off x="720000" y="363598"/>
            <a:ext cx="11302499" cy="1550925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>
              <a:defRPr/>
            </a:pPr>
            <a:r>
              <a:rPr sz="4800" b="0">
                <a:latin typeface="PT Sans"/>
                <a:ea typeface="PT Sans"/>
                <a:cs typeface="PT Sans"/>
              </a:rPr>
              <a:t>В появившемся окне нажмём </a:t>
            </a:r>
            <a:r>
              <a:rPr sz="4800" b="1">
                <a:latin typeface="PT Sans"/>
                <a:ea typeface="PT Sans"/>
                <a:cs typeface="PT Sans"/>
              </a:rPr>
              <a:t>Применить</a:t>
            </a:r>
            <a:endParaRPr sz="4800" b="0">
              <a:latin typeface="PT Sans"/>
              <a:cs typeface="PT Sans"/>
            </a:endParaRPr>
          </a:p>
        </p:txBody>
      </p:sp>
      <p:pic>
        <p:nvPicPr>
          <p:cNvPr id="1787588745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rot="0">
            <a:off x="4048124" y="2384479"/>
            <a:ext cx="4095749" cy="2057400"/>
          </a:xfrm>
          <a:prstGeom prst="rect">
            <a:avLst/>
          </a:prstGeom>
        </p:spPr>
      </p:pic>
      <p:pic>
        <p:nvPicPr>
          <p:cNvPr id="297740139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rot="0" flipH="0" flipV="0">
            <a:off x="1361999" y="2178000"/>
            <a:ext cx="9468000" cy="4680000"/>
          </a:xfrm>
          <a:prstGeom prst="rect">
            <a:avLst/>
          </a:prstGeom>
        </p:spPr>
      </p:pic>
      <p:pic>
        <p:nvPicPr>
          <p:cNvPr id="175505239" name="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rot="0" flipH="0" flipV="0">
            <a:off x="3284399" y="3052800"/>
            <a:ext cx="5623199" cy="3506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64223393" name="Заголовок 1"/>
          <p:cNvSpPr>
            <a:spLocks noGrp="1"/>
          </p:cNvSpPr>
          <p:nvPr>
            <p:ph type="title"/>
          </p:nvPr>
        </p:nvSpPr>
        <p:spPr bwMode="auto">
          <a:xfrm rot="0" flipH="0" flipV="0">
            <a:off x="720000" y="363598"/>
            <a:ext cx="11302499" cy="1550925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0000" lnSpcReduction="2000"/>
          </a:bodyPr>
          <a:lstStyle/>
          <a:p>
            <a:pPr>
              <a:defRPr/>
            </a:pPr>
            <a:r>
              <a:rPr sz="4800" b="0">
                <a:latin typeface="PT Sans"/>
                <a:ea typeface="PT Sans"/>
                <a:cs typeface="PT Sans"/>
              </a:rPr>
              <a:t>После этого зелёным цветом выделятся пакеты, которые мы планируем установить:</a:t>
            </a:r>
            <a:endParaRPr sz="4800" b="0">
              <a:latin typeface="PT Sans"/>
              <a:cs typeface="PT Sans"/>
            </a:endParaRPr>
          </a:p>
        </p:txBody>
      </p:sp>
      <p:pic>
        <p:nvPicPr>
          <p:cNvPr id="1800791748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rot="0">
            <a:off x="4048124" y="2384479"/>
            <a:ext cx="4095749" cy="2057400"/>
          </a:xfrm>
          <a:prstGeom prst="rect">
            <a:avLst/>
          </a:prstGeom>
        </p:spPr>
      </p:pic>
      <p:pic>
        <p:nvPicPr>
          <p:cNvPr id="691265074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rot="0" flipH="0" flipV="0">
            <a:off x="1361999" y="2178000"/>
            <a:ext cx="9468000" cy="468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4383305" name="Заголовок 1"/>
          <p:cNvSpPr>
            <a:spLocks noGrp="1"/>
          </p:cNvSpPr>
          <p:nvPr>
            <p:ph type="title"/>
          </p:nvPr>
        </p:nvSpPr>
        <p:spPr bwMode="auto">
          <a:xfrm rot="0" flipH="0" flipV="0">
            <a:off x="720000" y="363598"/>
            <a:ext cx="11302499" cy="1550925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>
              <a:defRPr/>
            </a:pPr>
            <a:r>
              <a:rPr sz="4800" b="0">
                <a:latin typeface="PT Sans"/>
                <a:ea typeface="PT Sans"/>
                <a:cs typeface="PT Sans"/>
              </a:rPr>
              <a:t>Для их установки нажмём кнопку </a:t>
            </a:r>
            <a:r>
              <a:rPr sz="4800" b="1">
                <a:latin typeface="PT Sans"/>
                <a:ea typeface="PT Sans"/>
                <a:cs typeface="PT Sans"/>
              </a:rPr>
              <a:t>Применить</a:t>
            </a:r>
            <a:endParaRPr sz="4800" b="0">
              <a:latin typeface="PT Sans"/>
              <a:cs typeface="PT Sans"/>
            </a:endParaRPr>
          </a:p>
        </p:txBody>
      </p:sp>
      <p:pic>
        <p:nvPicPr>
          <p:cNvPr id="1425916415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rot="0">
            <a:off x="4048124" y="2384479"/>
            <a:ext cx="4095749" cy="2057400"/>
          </a:xfrm>
          <a:prstGeom prst="rect">
            <a:avLst/>
          </a:prstGeom>
        </p:spPr>
      </p:pic>
      <p:pic>
        <p:nvPicPr>
          <p:cNvPr id="2078759331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rot="0" flipH="0" flipV="0">
            <a:off x="1361999" y="2178000"/>
            <a:ext cx="9468000" cy="4680000"/>
          </a:xfrm>
          <a:prstGeom prst="rect">
            <a:avLst/>
          </a:prstGeom>
        </p:spPr>
      </p:pic>
      <p:sp>
        <p:nvSpPr>
          <p:cNvPr id="1123007322" name=""/>
          <p:cNvSpPr/>
          <p:nvPr/>
        </p:nvSpPr>
        <p:spPr bwMode="auto">
          <a:xfrm flipH="0" flipV="0">
            <a:off x="4840071" y="2762249"/>
            <a:ext cx="1043214" cy="603249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15793240" name="Заголовок 1"/>
          <p:cNvSpPr>
            <a:spLocks noGrp="1"/>
          </p:cNvSpPr>
          <p:nvPr>
            <p:ph type="title"/>
          </p:nvPr>
        </p:nvSpPr>
        <p:spPr bwMode="auto">
          <a:xfrm rot="0" flipH="0" flipV="0">
            <a:off x="720000" y="363598"/>
            <a:ext cx="11302499" cy="1550925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>
              <a:defRPr/>
            </a:pPr>
            <a:r>
              <a:rPr sz="4800" b="0">
                <a:latin typeface="PT Sans"/>
                <a:ea typeface="PT Sans"/>
                <a:cs typeface="PT Sans"/>
              </a:rPr>
              <a:t>В появившемся окне нажмём кнопку </a:t>
            </a:r>
            <a:r>
              <a:rPr sz="4800" b="1">
                <a:latin typeface="PT Sans"/>
                <a:ea typeface="PT Sans"/>
                <a:cs typeface="PT Sans"/>
              </a:rPr>
              <a:t>Применить</a:t>
            </a:r>
            <a:endParaRPr sz="4800" b="0">
              <a:latin typeface="PT Sans"/>
              <a:cs typeface="PT Sans"/>
            </a:endParaRPr>
          </a:p>
        </p:txBody>
      </p:sp>
      <p:pic>
        <p:nvPicPr>
          <p:cNvPr id="925787537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rot="0">
            <a:off x="4048124" y="2384479"/>
            <a:ext cx="4095749" cy="2057400"/>
          </a:xfrm>
          <a:prstGeom prst="rect">
            <a:avLst/>
          </a:prstGeom>
        </p:spPr>
      </p:pic>
      <p:pic>
        <p:nvPicPr>
          <p:cNvPr id="766849732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rot="0" flipH="0" flipV="0">
            <a:off x="1361999" y="2178000"/>
            <a:ext cx="9468000" cy="4680000"/>
          </a:xfrm>
          <a:prstGeom prst="rect">
            <a:avLst/>
          </a:prstGeom>
        </p:spPr>
      </p:pic>
      <p:pic>
        <p:nvPicPr>
          <p:cNvPr id="1292624361" name="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rot="0" flipH="0" flipV="0">
            <a:off x="2863199" y="2545199"/>
            <a:ext cx="6465600" cy="4312800"/>
          </a:xfrm>
          <a:prstGeom prst="rect">
            <a:avLst/>
          </a:prstGeom>
        </p:spPr>
      </p:pic>
      <p:sp>
        <p:nvSpPr>
          <p:cNvPr id="667741345" name=""/>
          <p:cNvSpPr/>
          <p:nvPr/>
        </p:nvSpPr>
        <p:spPr bwMode="auto">
          <a:xfrm flipH="0" flipV="0">
            <a:off x="8060091" y="6336926"/>
            <a:ext cx="1176617" cy="459441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857022071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rot="0" flipH="0" flipV="0">
            <a:off x="965999" y="2178000"/>
            <a:ext cx="10260000" cy="4680000"/>
          </a:xfrm>
          <a:prstGeom prst="rect">
            <a:avLst/>
          </a:prstGeom>
        </p:spPr>
      </p:pic>
      <p:sp>
        <p:nvSpPr>
          <p:cNvPr id="1750650118" name="Заголовок 1"/>
          <p:cNvSpPr>
            <a:spLocks noGrp="1"/>
          </p:cNvSpPr>
          <p:nvPr>
            <p:ph type="title"/>
          </p:nvPr>
        </p:nvSpPr>
        <p:spPr bwMode="auto">
          <a:xfrm rot="0" flipH="0" flipV="0">
            <a:off x="720000" y="363598"/>
            <a:ext cx="11302499" cy="1550925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0000" lnSpcReduction="2000"/>
          </a:bodyPr>
          <a:lstStyle/>
          <a:p>
            <a:pPr>
              <a:defRPr/>
            </a:pPr>
            <a:r>
              <a:rPr sz="4800" b="0">
                <a:latin typeface="PT Sans"/>
                <a:ea typeface="PT Sans"/>
                <a:cs typeface="PT Sans"/>
              </a:rPr>
              <a:t>Дождёмся завершения установки и нажмём в правом нижнем углу кнопку </a:t>
            </a:r>
            <a:r>
              <a:rPr sz="4800" b="1">
                <a:latin typeface="PT Sans"/>
                <a:ea typeface="PT Sans"/>
                <a:cs typeface="PT Sans"/>
              </a:rPr>
              <a:t>Закрыть</a:t>
            </a:r>
            <a:endParaRPr sz="4800" b="0">
              <a:latin typeface="PT Sans"/>
              <a:cs typeface="PT Sans"/>
            </a:endParaRPr>
          </a:p>
        </p:txBody>
      </p:sp>
      <p:pic>
        <p:nvPicPr>
          <p:cNvPr id="1988533708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rot="0" flipH="0" flipV="0">
            <a:off x="2134199" y="3279600"/>
            <a:ext cx="7923600" cy="2412000"/>
          </a:xfrm>
          <a:prstGeom prst="rect">
            <a:avLst/>
          </a:prstGeom>
        </p:spPr>
      </p:pic>
      <p:sp>
        <p:nvSpPr>
          <p:cNvPr id="1863884140" name=""/>
          <p:cNvSpPr/>
          <p:nvPr/>
        </p:nvSpPr>
        <p:spPr bwMode="auto">
          <a:xfrm flipH="0" flipV="0">
            <a:off x="8979770" y="5173265"/>
            <a:ext cx="958451" cy="384851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46163918" name="Заголовок 1"/>
          <p:cNvSpPr>
            <a:spLocks noGrp="1"/>
          </p:cNvSpPr>
          <p:nvPr>
            <p:ph type="title"/>
          </p:nvPr>
        </p:nvSpPr>
        <p:spPr bwMode="auto">
          <a:xfrm rot="0" flipH="0" flipV="0">
            <a:off x="720000" y="363598"/>
            <a:ext cx="11302499" cy="1550925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>
              <a:defRPr/>
            </a:pPr>
            <a:r>
              <a:rPr sz="4800" b="0">
                <a:latin typeface="PT Sans"/>
                <a:ea typeface="PT Sans"/>
                <a:cs typeface="PT Sans"/>
              </a:rPr>
              <a:t>После этого установленные пакеты отметятся галочками:</a:t>
            </a:r>
            <a:endParaRPr sz="4800" b="0">
              <a:latin typeface="PT Sans"/>
              <a:cs typeface="PT Sans"/>
            </a:endParaRPr>
          </a:p>
        </p:txBody>
      </p:sp>
      <p:pic>
        <p:nvPicPr>
          <p:cNvPr id="568334964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rot="0">
            <a:off x="4048124" y="2384479"/>
            <a:ext cx="4095749" cy="2057400"/>
          </a:xfrm>
          <a:prstGeom prst="rect">
            <a:avLst/>
          </a:prstGeom>
        </p:spPr>
      </p:pic>
      <p:pic>
        <p:nvPicPr>
          <p:cNvPr id="82552092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rot="0" flipH="0" flipV="0">
            <a:off x="1361999" y="2178000"/>
            <a:ext cx="9468000" cy="4680000"/>
          </a:xfrm>
          <a:prstGeom prst="rect">
            <a:avLst/>
          </a:prstGeom>
        </p:spPr>
      </p:pic>
      <p:sp>
        <p:nvSpPr>
          <p:cNvPr id="2048818716" name=""/>
          <p:cNvSpPr/>
          <p:nvPr/>
        </p:nvSpPr>
        <p:spPr bwMode="auto">
          <a:xfrm flipH="0" flipV="0">
            <a:off x="3427571" y="3624262"/>
            <a:ext cx="223837" cy="542924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45238488" name="Заголовок 1"/>
          <p:cNvSpPr>
            <a:spLocks noGrp="1"/>
          </p:cNvSpPr>
          <p:nvPr>
            <p:ph type="title"/>
          </p:nvPr>
        </p:nvSpPr>
        <p:spPr bwMode="auto">
          <a:xfrm rot="0" flipH="0" flipV="0">
            <a:off x="720000" y="363598"/>
            <a:ext cx="11302499" cy="1550925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>
              <a:defRPr/>
            </a:pPr>
            <a:r>
              <a:rPr sz="4800" b="0">
                <a:latin typeface="PT Sans"/>
                <a:ea typeface="PT Sans"/>
                <a:cs typeface="PT Sans"/>
              </a:rPr>
              <a:t>Закроем менеджер пакетов щёлкнув по крестику в правом верхнем углу окна</a:t>
            </a:r>
            <a:endParaRPr sz="4800" b="0">
              <a:latin typeface="PT Sans"/>
              <a:cs typeface="PT Sans"/>
            </a:endParaRPr>
          </a:p>
        </p:txBody>
      </p:sp>
      <p:pic>
        <p:nvPicPr>
          <p:cNvPr id="1217056266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rot="0">
            <a:off x="4048124" y="2384479"/>
            <a:ext cx="4095749" cy="2057400"/>
          </a:xfrm>
          <a:prstGeom prst="rect">
            <a:avLst/>
          </a:prstGeom>
        </p:spPr>
      </p:pic>
      <p:pic>
        <p:nvPicPr>
          <p:cNvPr id="1468827761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rot="0" flipH="0" flipV="0">
            <a:off x="1361999" y="2178000"/>
            <a:ext cx="9468000" cy="4680000"/>
          </a:xfrm>
          <a:prstGeom prst="rect">
            <a:avLst/>
          </a:prstGeom>
        </p:spPr>
      </p:pic>
      <p:sp>
        <p:nvSpPr>
          <p:cNvPr id="1384234549" name=""/>
          <p:cNvSpPr/>
          <p:nvPr/>
        </p:nvSpPr>
        <p:spPr bwMode="auto">
          <a:xfrm flipH="0" flipV="0">
            <a:off x="10499376" y="2190749"/>
            <a:ext cx="285750" cy="296333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59497730" name="Заголовок 1"/>
          <p:cNvSpPr>
            <a:spLocks noGrp="1"/>
          </p:cNvSpPr>
          <p:nvPr>
            <p:ph type="title"/>
          </p:nvPr>
        </p:nvSpPr>
        <p:spPr bwMode="auto">
          <a:xfrm rot="0" flipH="0" flipV="0">
            <a:off x="720000" y="363600"/>
            <a:ext cx="10515600" cy="1325562"/>
          </a:xfrm>
        </p:spPr>
        <p:txBody>
          <a:bodyPr/>
          <a:lstStyle/>
          <a:p>
            <a:pPr>
              <a:defRPr/>
            </a:pPr>
            <a:r>
              <a:rPr sz="6400" b="1">
                <a:latin typeface="PT Sans"/>
                <a:ea typeface="PT Sans"/>
                <a:cs typeface="PT Sans"/>
              </a:rPr>
              <a:t>Как </a:t>
            </a:r>
            <a:r>
              <a:rPr sz="6400" b="1">
                <a:latin typeface="PT Sans"/>
                <a:ea typeface="PT Sans"/>
                <a:cs typeface="PT Sans"/>
              </a:rPr>
              <a:t>использовать</a:t>
            </a:r>
            <a:r>
              <a:rPr sz="6400" b="1">
                <a:latin typeface="PT Sans"/>
                <a:ea typeface="PT Sans"/>
                <a:cs typeface="PT Sans"/>
              </a:rPr>
              <a:t>?</a:t>
            </a:r>
            <a:endParaRPr sz="6400" b="1">
              <a:latin typeface="PT Sans"/>
              <a:cs typeface="PT Sans"/>
            </a:endParaRPr>
          </a:p>
        </p:txBody>
      </p:sp>
      <p:sp>
        <p:nvSpPr>
          <p:cNvPr id="892729535" name="Объект 2"/>
          <p:cNvSpPr>
            <a:spLocks noGrp="1"/>
          </p:cNvSpPr>
          <p:nvPr>
            <p:ph sz="half" idx="1"/>
          </p:nvPr>
        </p:nvSpPr>
        <p:spPr bwMode="auto">
          <a:xfrm rot="0" flipH="0" flipV="0">
            <a:off x="720000" y="1800000"/>
            <a:ext cx="5181598" cy="4351338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/>
          <a:p>
            <a:pPr>
              <a:lnSpc>
                <a:spcPct val="100000"/>
              </a:lnSpc>
              <a:spcBef>
                <a:spcPts val="1416"/>
              </a:spcBef>
              <a:spcAft>
                <a:spcPts val="1416"/>
              </a:spcAft>
              <a:defRPr/>
            </a:pPr>
            <a:r>
              <a:rPr lang="ru-RU" sz="32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Открыть меню пуск</a:t>
            </a:r>
            <a:endParaRPr lang="ru-RU" sz="32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  <a:p>
            <a:pPr>
              <a:lnSpc>
                <a:spcPct val="100000"/>
              </a:lnSpc>
              <a:spcBef>
                <a:spcPts val="1416"/>
              </a:spcBef>
              <a:spcAft>
                <a:spcPts val="1416"/>
              </a:spcAft>
              <a:defRPr/>
            </a:pPr>
            <a:r>
              <a:rPr lang="ru-RU" sz="32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Выбрать раздел </a:t>
            </a:r>
            <a:r>
              <a:rPr lang="ru-RU" sz="32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Программы</a:t>
            </a:r>
            <a:endParaRPr lang="ru-RU" sz="32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  <a:p>
            <a:pPr>
              <a:lnSpc>
                <a:spcPct val="100000"/>
              </a:lnSpc>
              <a:spcBef>
                <a:spcPts val="1416"/>
              </a:spcBef>
              <a:spcAft>
                <a:spcPts val="1416"/>
              </a:spcAft>
              <a:defRPr/>
            </a:pPr>
            <a:r>
              <a:rPr lang="ru-RU" sz="32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Выбрать подраздел </a:t>
            </a:r>
            <a:r>
              <a:rPr lang="ru-RU" sz="32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Мультимедиа</a:t>
            </a:r>
            <a:endParaRPr lang="ru-RU" sz="32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  <a:p>
            <a:pPr>
              <a:lnSpc>
                <a:spcPct val="100000"/>
              </a:lnSpc>
              <a:spcBef>
                <a:spcPts val="1416"/>
              </a:spcBef>
              <a:spcAft>
                <a:spcPts val="1416"/>
              </a:spcAft>
              <a:defRPr/>
            </a:pPr>
            <a:r>
              <a:rPr lang="ru-RU" sz="32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Выбрать</a:t>
            </a:r>
            <a:br>
              <a:rPr lang="ru-RU" sz="32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</a:br>
            <a:r>
              <a:rPr lang="ru-RU" sz="30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SimpleScreenRecorder</a:t>
            </a:r>
            <a:endParaRPr lang="ru-RU" sz="32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1403384294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6095998" y="1825623"/>
            <a:ext cx="5304988" cy="368696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28197255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360000" y="363600"/>
            <a:ext cx="5760000" cy="6091200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 marL="0" indent="0">
              <a:lnSpc>
                <a:spcPct val="100000"/>
              </a:lnSpc>
              <a:spcAft>
                <a:spcPts val="5669"/>
              </a:spcAft>
              <a:buFont typeface="Arial"/>
              <a:buNone/>
              <a:defRPr/>
            </a:pPr>
            <a:r>
              <a:rPr lang="ru-RU"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После запуска перед нами появится окно приветствия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lang="ru-RU"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Если Вы не хотите видеть его при каждом запуске программы, поставьте галочку</a:t>
            </a:r>
            <a:r>
              <a:rPr lang="ru-RU"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 </a:t>
            </a:r>
            <a:r>
              <a:rPr lang="ru-RU"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Не показывать это окно в следующий раз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884280130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558930" y="0"/>
            <a:ext cx="5633069" cy="6858000"/>
          </a:xfrm>
          <a:prstGeom prst="rect">
            <a:avLst/>
          </a:prstGeom>
        </p:spPr>
      </p:pic>
      <p:sp>
        <p:nvSpPr>
          <p:cNvPr id="66733225" name=""/>
          <p:cNvSpPr/>
          <p:nvPr/>
        </p:nvSpPr>
        <p:spPr bwMode="auto">
          <a:xfrm flipH="0" flipV="0">
            <a:off x="6615937" y="4974166"/>
            <a:ext cx="3320520" cy="317499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28853813" name="Заголовок 1"/>
          <p:cNvSpPr>
            <a:spLocks noGrp="1"/>
          </p:cNvSpPr>
          <p:nvPr>
            <p:ph type="title"/>
          </p:nvPr>
        </p:nvSpPr>
        <p:spPr bwMode="auto">
          <a:xfrm rot="0" flipH="0" flipV="0">
            <a:off x="720000" y="363600"/>
            <a:ext cx="10515600" cy="1325562"/>
          </a:xfrm>
        </p:spPr>
        <p:txBody>
          <a:bodyPr/>
          <a:lstStyle/>
          <a:p>
            <a:pPr>
              <a:defRPr/>
            </a:pPr>
            <a:r>
              <a:rPr sz="6400" b="1">
                <a:latin typeface="PT Sans"/>
                <a:ea typeface="PT Sans"/>
                <a:cs typeface="PT Sans"/>
              </a:rPr>
              <a:t>Создание скринкастов</a:t>
            </a:r>
            <a:endParaRPr sz="6400" b="1">
              <a:latin typeface="PT Sans"/>
              <a:cs typeface="PT Sans"/>
            </a:endParaRPr>
          </a:p>
        </p:txBody>
      </p:sp>
      <p:sp>
        <p:nvSpPr>
          <p:cNvPr id="907268928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720000" y="1825200"/>
            <a:ext cx="10833856" cy="4351338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 fontScale="90000" lnSpcReduction="2000"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sz="4800">
                <a:latin typeface="PT Sans"/>
                <a:ea typeface="PT Sans"/>
                <a:cs typeface="PT Sans"/>
              </a:rPr>
              <a:t>Для создания скриншотов используется утилита </a:t>
            </a:r>
            <a:r>
              <a:rPr lang="ru-RU" sz="43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SimpleScreenRecorder</a:t>
            </a:r>
            <a:endParaRPr sz="4800" b="1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  <a:p>
            <a:pPr marL="0" indent="0">
              <a:lnSpc>
                <a:spcPct val="100000"/>
              </a:lnSpc>
              <a:buFont typeface="Arial"/>
              <a:buNone/>
              <a:defRPr/>
            </a:pPr>
            <a:endParaRPr sz="4800" b="0">
              <a:latin typeface="PT Sans"/>
              <a:cs typeface="PT Sans"/>
            </a:endParaRPr>
          </a:p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lang="ru-RU" sz="48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(</a:t>
            </a:r>
            <a:r>
              <a:rPr lang="ru-RU" sz="48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входит в состав дистрибутива Astra Linux, но </a:t>
            </a:r>
            <a:r>
              <a:rPr lang="ru-RU" sz="48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не устанавливатся по умолчанию</a:t>
            </a:r>
            <a:r>
              <a:rPr lang="ru-RU" sz="48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)</a:t>
            </a:r>
            <a:endParaRPr sz="48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08801874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360000" y="363600"/>
            <a:ext cx="5760000" cy="6091200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В меню мы можем выбрать что мы хотим записывать: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  <a:p>
            <a:pPr>
              <a:lnSpc>
                <a:spcPct val="100000"/>
              </a:lnSpc>
              <a:defRPr/>
            </a:pP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весь экран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  <a:p>
            <a:pPr>
              <a:lnSpc>
                <a:spcPct val="100000"/>
              </a:lnSpc>
              <a:defRPr/>
            </a:pP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область экрана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1368028739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558930" y="0"/>
            <a:ext cx="5633069" cy="6858000"/>
          </a:xfrm>
          <a:prstGeom prst="rect">
            <a:avLst/>
          </a:prstGeom>
        </p:spPr>
      </p:pic>
      <p:sp>
        <p:nvSpPr>
          <p:cNvPr id="439248908" name=""/>
          <p:cNvSpPr/>
          <p:nvPr/>
        </p:nvSpPr>
        <p:spPr bwMode="auto">
          <a:xfrm flipH="0" flipV="0">
            <a:off x="6695312" y="1349374"/>
            <a:ext cx="2513541" cy="608541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178247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360000" y="363600"/>
            <a:ext cx="5760000" cy="6091200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При записи всего экрана в выпадающем меню мы можем выбрать: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  <a:p>
            <a:pPr>
              <a:lnSpc>
                <a:spcPct val="100000"/>
              </a:lnSpc>
              <a:defRPr/>
            </a:pP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записывать какой-то конкретный экран (если подключено больше одного экрана)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  <a:p>
            <a:pPr>
              <a:lnSpc>
                <a:spcPct val="100000"/>
              </a:lnSpc>
              <a:defRPr/>
            </a:pP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записывать все экраны сразу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1789608746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558930" y="0"/>
            <a:ext cx="5633069" cy="6858000"/>
          </a:xfrm>
          <a:prstGeom prst="rect">
            <a:avLst/>
          </a:prstGeom>
        </p:spPr>
      </p:pic>
      <p:sp>
        <p:nvSpPr>
          <p:cNvPr id="1952657722" name=""/>
          <p:cNvSpPr/>
          <p:nvPr/>
        </p:nvSpPr>
        <p:spPr bwMode="auto">
          <a:xfrm flipH="0" flipV="0">
            <a:off x="9375465" y="1349374"/>
            <a:ext cx="2704117" cy="304270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97467903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360000" y="363600"/>
            <a:ext cx="5760000" cy="6091200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При записи области экрана можно нажать </a:t>
            </a:r>
            <a:r>
              <a:rPr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Выбрать область</a:t>
            </a: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 и выделить мышью область экрана для записи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432472149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558930" y="0"/>
            <a:ext cx="5633069" cy="6858000"/>
          </a:xfrm>
          <a:prstGeom prst="rect">
            <a:avLst/>
          </a:prstGeom>
        </p:spPr>
      </p:pic>
      <p:sp>
        <p:nvSpPr>
          <p:cNvPr id="918088739" name=""/>
          <p:cNvSpPr/>
          <p:nvPr/>
        </p:nvSpPr>
        <p:spPr bwMode="auto">
          <a:xfrm flipH="0" flipV="0">
            <a:off x="6671347" y="2764895"/>
            <a:ext cx="1558548" cy="396874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39380076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360000" y="363600"/>
            <a:ext cx="5760000" cy="6091200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lang="ru-RU"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Помимо этого можно записывать какое-нибудь конкретное окно, для этого нужно нажать </a:t>
            </a:r>
            <a:r>
              <a:rPr lang="ru-RU"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Выбрать окно</a:t>
            </a:r>
            <a:r>
              <a:rPr lang="ru-RU"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 и щёлкнуть мышью по нужному окну</a:t>
            </a:r>
            <a:endParaRPr lang="ru-RU"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  <a:p>
            <a:pPr marL="0" indent="0">
              <a:lnSpc>
                <a:spcPct val="100000"/>
              </a:lnSpc>
              <a:spcBef>
                <a:spcPts val="2834"/>
              </a:spcBef>
              <a:buFont typeface="Arial"/>
              <a:buNone/>
              <a:defRPr/>
            </a:pPr>
            <a:r>
              <a:rPr lang="ru-RU"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Обратите внимание, что </a:t>
            </a:r>
            <a:r>
              <a:rPr lang="ru-RU"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после перемещения окна</a:t>
            </a:r>
            <a:r>
              <a:rPr lang="ru-RU"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 его нужно будет повторно выбрать в программе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1753122723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558930" y="0"/>
            <a:ext cx="5633069" cy="6858000"/>
          </a:xfrm>
          <a:prstGeom prst="rect">
            <a:avLst/>
          </a:prstGeom>
        </p:spPr>
      </p:pic>
      <p:sp>
        <p:nvSpPr>
          <p:cNvPr id="1157152003" name=""/>
          <p:cNvSpPr/>
          <p:nvPr/>
        </p:nvSpPr>
        <p:spPr bwMode="auto">
          <a:xfrm flipH="0" flipV="0">
            <a:off x="8203437" y="2764895"/>
            <a:ext cx="1336145" cy="396874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23160449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360000" y="363600"/>
            <a:ext cx="5760000" cy="6091200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При необходимости можно вручную ввести координаты и размеры области, которая будет записываться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178739142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558930" y="0"/>
            <a:ext cx="5633069" cy="6858000"/>
          </a:xfrm>
          <a:prstGeom prst="rect">
            <a:avLst/>
          </a:prstGeom>
        </p:spPr>
      </p:pic>
      <p:sp>
        <p:nvSpPr>
          <p:cNvPr id="1941229538" name=""/>
          <p:cNvSpPr/>
          <p:nvPr/>
        </p:nvSpPr>
        <p:spPr bwMode="auto">
          <a:xfrm flipH="0" flipV="0">
            <a:off x="6671347" y="3108854"/>
            <a:ext cx="5434694" cy="727603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67132274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360000" y="363600"/>
            <a:ext cx="5760000" cy="6091200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С помощью галочки </a:t>
            </a:r>
            <a:r>
              <a:rPr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Записывать курсор</a:t>
            </a: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, можно определить, будет ли на записи виден курсор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1641668359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558930" y="0"/>
            <a:ext cx="5633069" cy="6858000"/>
          </a:xfrm>
          <a:prstGeom prst="rect">
            <a:avLst/>
          </a:prstGeom>
        </p:spPr>
      </p:pic>
      <p:sp>
        <p:nvSpPr>
          <p:cNvPr id="1089115870" name=""/>
          <p:cNvSpPr/>
          <p:nvPr/>
        </p:nvSpPr>
        <p:spPr bwMode="auto">
          <a:xfrm flipH="0" flipV="0">
            <a:off x="6658117" y="4696354"/>
            <a:ext cx="1704069" cy="370416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02602479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360000" y="363600"/>
            <a:ext cx="5760000" cy="6091200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Галочка </a:t>
            </a:r>
            <a:r>
              <a:rPr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Записывать звук</a:t>
            </a: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 позволяет определить, будет ли записываться звук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1830637998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558930" y="0"/>
            <a:ext cx="5633069" cy="6858000"/>
          </a:xfrm>
          <a:prstGeom prst="rect">
            <a:avLst/>
          </a:prstGeom>
        </p:spPr>
      </p:pic>
      <p:sp>
        <p:nvSpPr>
          <p:cNvPr id="70227853" name=""/>
          <p:cNvSpPr/>
          <p:nvPr/>
        </p:nvSpPr>
        <p:spPr bwMode="auto">
          <a:xfrm flipH="0" flipV="0">
            <a:off x="6658117" y="5331354"/>
            <a:ext cx="1704069" cy="370416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58603476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360000" y="363600"/>
            <a:ext cx="5760000" cy="6091200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Выпадающее меню </a:t>
            </a:r>
            <a:r>
              <a:rPr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Источник</a:t>
            </a: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 позволяет определить, откуда будет записываться звук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  <a:p>
            <a:pPr marL="0" indent="0">
              <a:lnSpc>
                <a:spcPct val="100000"/>
              </a:lnSpc>
              <a:spcBef>
                <a:spcPts val="2834"/>
              </a:spcBef>
              <a:buFont typeface="Arial"/>
              <a:buNone/>
              <a:defRPr/>
            </a:pP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Например, если Вы хотите записать свою речь, то нужно убедиться, что в меню </a:t>
            </a:r>
            <a:r>
              <a:rPr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Источник</a:t>
            </a: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 указан Ваш микрофон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884496376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558930" y="0"/>
            <a:ext cx="5633069" cy="6858000"/>
          </a:xfrm>
          <a:prstGeom prst="rect">
            <a:avLst/>
          </a:prstGeom>
        </p:spPr>
      </p:pic>
      <p:sp>
        <p:nvSpPr>
          <p:cNvPr id="1523622898" name=""/>
          <p:cNvSpPr/>
          <p:nvPr/>
        </p:nvSpPr>
        <p:spPr bwMode="auto">
          <a:xfrm flipH="0" flipV="0">
            <a:off x="7510152" y="5979583"/>
            <a:ext cx="3656617" cy="370416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49846857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360000" y="363600"/>
            <a:ext cx="5760000" cy="6091200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Кнопка </a:t>
            </a:r>
            <a:r>
              <a:rPr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Далее</a:t>
            </a: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 позволяет перейти к следующему набору настроек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188658097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558930" y="0"/>
            <a:ext cx="5633069" cy="6858000"/>
          </a:xfrm>
          <a:prstGeom prst="rect">
            <a:avLst/>
          </a:prstGeom>
        </p:spPr>
      </p:pic>
      <p:sp>
        <p:nvSpPr>
          <p:cNvPr id="1879779541" name=""/>
          <p:cNvSpPr/>
          <p:nvPr/>
        </p:nvSpPr>
        <p:spPr bwMode="auto">
          <a:xfrm flipH="0" flipV="0">
            <a:off x="9375465" y="6389687"/>
            <a:ext cx="2757034" cy="436562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89792024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360000" y="363600"/>
            <a:ext cx="5760000" cy="6091200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5000" lnSpcReduction="1000"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Поле </a:t>
            </a:r>
            <a:r>
              <a:rPr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Сохранить как</a:t>
            </a: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 позволяет выбрать, куда сохранится запись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  <a:p>
            <a:pPr marL="0" indent="0">
              <a:lnSpc>
                <a:spcPct val="100000"/>
              </a:lnSpc>
              <a:spcBef>
                <a:spcPts val="2834"/>
              </a:spcBef>
              <a:buFont typeface="Arial"/>
              <a:buNone/>
              <a:defRPr/>
            </a:pP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По умолчанию записи сохраняются в папку </a:t>
            </a:r>
            <a:r>
              <a:rPr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Видео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  <a:p>
            <a:pPr marL="0" indent="0">
              <a:lnSpc>
                <a:spcPct val="100000"/>
              </a:lnSpc>
              <a:spcBef>
                <a:spcPts val="2834"/>
              </a:spcBef>
              <a:buFont typeface="Arial"/>
              <a:buNone/>
              <a:defRPr/>
            </a:pP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Если Вы хотите сохранить запись в другую папку, нажмите кнопку </a:t>
            </a:r>
            <a:r>
              <a:rPr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Обзор</a:t>
            </a: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 и выберите эту папку в появившемся меню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1342647978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558930" y="0"/>
            <a:ext cx="5633069" cy="6858000"/>
          </a:xfrm>
          <a:prstGeom prst="rect">
            <a:avLst/>
          </a:prstGeom>
        </p:spPr>
      </p:pic>
      <p:sp>
        <p:nvSpPr>
          <p:cNvPr id="1772468305" name=""/>
          <p:cNvSpPr/>
          <p:nvPr/>
        </p:nvSpPr>
        <p:spPr bwMode="auto">
          <a:xfrm flipH="0" flipV="0">
            <a:off x="6689944" y="1299103"/>
            <a:ext cx="5402867" cy="436562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54293529" name="Заголовок 1"/>
          <p:cNvSpPr>
            <a:spLocks noGrp="1"/>
          </p:cNvSpPr>
          <p:nvPr>
            <p:ph type="title"/>
          </p:nvPr>
        </p:nvSpPr>
        <p:spPr bwMode="auto">
          <a:xfrm rot="0" flipH="0" flipV="0">
            <a:off x="720000" y="363600"/>
            <a:ext cx="10515600" cy="1325562"/>
          </a:xfrm>
        </p:spPr>
        <p:txBody>
          <a:bodyPr/>
          <a:lstStyle/>
          <a:p>
            <a:pPr>
              <a:defRPr/>
            </a:pPr>
            <a:r>
              <a:rPr sz="6400" b="1">
                <a:latin typeface="PT Sans"/>
                <a:ea typeface="PT Sans"/>
                <a:cs typeface="PT Sans"/>
              </a:rPr>
              <a:t>Установка</a:t>
            </a:r>
            <a:endParaRPr sz="6400" b="1">
              <a:latin typeface="PT Sans"/>
              <a:cs typeface="PT Sans"/>
            </a:endParaRPr>
          </a:p>
        </p:txBody>
      </p:sp>
      <p:sp>
        <p:nvSpPr>
          <p:cNvPr id="1445846669" name="Объект 2"/>
          <p:cNvSpPr>
            <a:spLocks noGrp="1"/>
          </p:cNvSpPr>
          <p:nvPr>
            <p:ph sz="half" idx="1"/>
          </p:nvPr>
        </p:nvSpPr>
        <p:spPr bwMode="auto">
          <a:xfrm rot="0" flipH="0" flipV="0">
            <a:off x="720000" y="1825200"/>
            <a:ext cx="10515600" cy="4351338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 fontScale="80000" lnSpcReduction="4000"/>
          </a:bodyPr>
          <a:lstStyle/>
          <a:p>
            <a:pPr marL="0" indent="0">
              <a:lnSpc>
                <a:spcPct val="100000"/>
              </a:lnSpc>
              <a:spcBef>
                <a:spcPts val="2834"/>
              </a:spcBef>
              <a:buFont typeface="Arial"/>
              <a:buNone/>
              <a:defRPr/>
            </a:pPr>
            <a:r>
              <a:rPr sz="3600">
                <a:latin typeface="PT Sans"/>
                <a:ea typeface="PT Sans"/>
                <a:cs typeface="PT Sans"/>
              </a:rPr>
              <a:t>Обратите внимание, что для установки </a:t>
            </a:r>
            <a:r>
              <a:rPr lang="ru-RU"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SimpleScreenRecorder</a:t>
            </a:r>
            <a:r>
              <a:rPr lang="ru-RU"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 Вам потребуются </a:t>
            </a:r>
            <a:r>
              <a:rPr lang="ru-RU"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права администратора</a:t>
            </a:r>
            <a:endParaRPr sz="3600" b="1">
              <a:latin typeface="PT Sans"/>
              <a:ea typeface="PT Sans"/>
              <a:cs typeface="PT Sans"/>
            </a:endParaRPr>
          </a:p>
          <a:p>
            <a:pPr marL="0" indent="0">
              <a:lnSpc>
                <a:spcPct val="100000"/>
              </a:lnSpc>
              <a:spcBef>
                <a:spcPts val="2834"/>
              </a:spcBef>
              <a:buFont typeface="Arial"/>
              <a:buNone/>
              <a:defRPr/>
            </a:pPr>
            <a:r>
              <a:rPr sz="3600" b="0">
                <a:latin typeface="PT Sans"/>
                <a:ea typeface="PT Sans"/>
                <a:cs typeface="PT Sans"/>
              </a:rPr>
              <a:t>Если Вы работаете </a:t>
            </a:r>
            <a:r>
              <a:rPr sz="3600" b="1">
                <a:latin typeface="PT Sans"/>
                <a:ea typeface="PT Sans"/>
                <a:cs typeface="PT Sans"/>
              </a:rPr>
              <a:t>за своим личным компьютером</a:t>
            </a:r>
            <a:r>
              <a:rPr sz="3600" b="0">
                <a:latin typeface="PT Sans"/>
                <a:ea typeface="PT Sans"/>
                <a:cs typeface="PT Sans"/>
              </a:rPr>
              <a:t>, то у Вас они, скорее всего, есть</a:t>
            </a:r>
            <a:endParaRPr sz="3600" b="0">
              <a:latin typeface="PT Sans"/>
              <a:ea typeface="PT Sans"/>
              <a:cs typeface="PT Sans"/>
            </a:endParaRPr>
          </a:p>
          <a:p>
            <a:pPr marL="0" indent="0">
              <a:lnSpc>
                <a:spcPct val="100000"/>
              </a:lnSpc>
              <a:spcBef>
                <a:spcPts val="2834"/>
              </a:spcBef>
              <a:buFont typeface="Arial"/>
              <a:buNone/>
              <a:defRPr/>
            </a:pPr>
            <a:r>
              <a:rPr sz="3600" b="0">
                <a:latin typeface="PT Sans"/>
                <a:ea typeface="PT Sans"/>
                <a:cs typeface="PT Sans"/>
              </a:rPr>
              <a:t>Если вы работаете </a:t>
            </a:r>
            <a:r>
              <a:rPr sz="3600" b="1">
                <a:latin typeface="PT Sans"/>
                <a:ea typeface="PT Sans"/>
                <a:cs typeface="PT Sans"/>
              </a:rPr>
              <a:t>за компьютером, который Вам предоставил работодатель</a:t>
            </a:r>
            <a:r>
              <a:rPr sz="3600" b="0">
                <a:latin typeface="PT Sans"/>
                <a:ea typeface="PT Sans"/>
                <a:cs typeface="PT Sans"/>
              </a:rPr>
              <a:t>, обратитесь за помощью в установке к своему системному администратору</a:t>
            </a:r>
            <a:endParaRPr sz="3600" b="1">
              <a:latin typeface="PT Sans"/>
              <a:cs typeface="PT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08998665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360000" y="363600"/>
            <a:ext cx="5760000" cy="6091200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Галочка </a:t>
            </a:r>
            <a:r>
              <a:rPr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Добавить временную метку</a:t>
            </a: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 определяет, будет ли к имени файла дописано время записи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  <a:p>
            <a:pPr marL="0" indent="0">
              <a:lnSpc>
                <a:spcPct val="100000"/>
              </a:lnSpc>
              <a:spcBef>
                <a:spcPts val="2834"/>
              </a:spcBef>
              <a:buFont typeface="Arial"/>
              <a:buNone/>
              <a:defRPr/>
            </a:pP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Это может быть полезно, если Вы делаете много одинаковых записей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1081720185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558930" y="0"/>
            <a:ext cx="5633069" cy="6858000"/>
          </a:xfrm>
          <a:prstGeom prst="rect">
            <a:avLst/>
          </a:prstGeom>
        </p:spPr>
      </p:pic>
      <p:sp>
        <p:nvSpPr>
          <p:cNvPr id="1098426792" name=""/>
          <p:cNvSpPr/>
          <p:nvPr/>
        </p:nvSpPr>
        <p:spPr bwMode="auto">
          <a:xfrm flipH="0" flipV="0">
            <a:off x="9314687" y="1603374"/>
            <a:ext cx="2394479" cy="436562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45437195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360000" y="363600"/>
            <a:ext cx="5760000" cy="6091200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Выпадающее меню </a:t>
            </a:r>
            <a:r>
              <a:rPr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Контейнер</a:t>
            </a: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 позволяет определить, в каком формате сохранится запись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  <a:p>
            <a:pPr marL="0" indent="0">
              <a:lnSpc>
                <a:spcPct val="100000"/>
              </a:lnSpc>
              <a:spcBef>
                <a:spcPts val="2834"/>
              </a:spcBef>
              <a:buFont typeface="Arial"/>
              <a:buNone/>
              <a:defRPr/>
            </a:pP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По умолчанию запись сохраняется в формате </a:t>
            </a:r>
            <a:r>
              <a:rPr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.mkv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621768658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558930" y="0"/>
            <a:ext cx="5633069" cy="6858000"/>
          </a:xfrm>
          <a:prstGeom prst="rect">
            <a:avLst/>
          </a:prstGeom>
        </p:spPr>
      </p:pic>
      <p:sp>
        <p:nvSpPr>
          <p:cNvPr id="1059883143" name=""/>
          <p:cNvSpPr/>
          <p:nvPr/>
        </p:nvSpPr>
        <p:spPr bwMode="auto">
          <a:xfrm flipH="0" flipV="0">
            <a:off x="7806562" y="1894416"/>
            <a:ext cx="4286249" cy="436562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62114653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360000" y="363600"/>
            <a:ext cx="5760000" cy="6091200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При необходимости Вы можете выбрать формат </a:t>
            </a:r>
            <a:r>
              <a:rPr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.mp4</a:t>
            </a: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 или любой другой из представленных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718412393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558930" y="0"/>
            <a:ext cx="5633069" cy="6858000"/>
          </a:xfrm>
          <a:prstGeom prst="rect">
            <a:avLst/>
          </a:prstGeom>
        </p:spPr>
      </p:pic>
      <p:sp>
        <p:nvSpPr>
          <p:cNvPr id="145885088" name=""/>
          <p:cNvSpPr/>
          <p:nvPr/>
        </p:nvSpPr>
        <p:spPr bwMode="auto">
          <a:xfrm flipH="0" flipV="0">
            <a:off x="7806562" y="2476499"/>
            <a:ext cx="4286249" cy="436562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319658119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rot="0" flipH="0" flipV="0">
            <a:off x="6557999" y="0"/>
            <a:ext cx="5634000" cy="6858000"/>
          </a:xfrm>
          <a:prstGeom prst="rect">
            <a:avLst/>
          </a:prstGeom>
        </p:spPr>
      </p:pic>
      <p:sp>
        <p:nvSpPr>
          <p:cNvPr id="2142994819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360000" y="363600"/>
            <a:ext cx="5760000" cy="6091200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Если Вы часто записываете скринкасты, и не хотите каждый раз вручную выставлять все настройки, можно нажать кнопку </a:t>
            </a:r>
            <a:r>
              <a:rPr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Новый</a:t>
            </a: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 в разделе </a:t>
            </a:r>
            <a:r>
              <a:rPr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Профиль для входа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  <a:p>
            <a:pPr marL="0" indent="0">
              <a:lnSpc>
                <a:spcPct val="100000"/>
              </a:lnSpc>
              <a:spcBef>
                <a:spcPts val="2834"/>
              </a:spcBef>
              <a:buFont typeface="Arial"/>
              <a:buNone/>
              <a:defRPr/>
            </a:pP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Это позволит сохранить Ваши настройки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sp>
        <p:nvSpPr>
          <p:cNvPr id="299323082" name=""/>
          <p:cNvSpPr/>
          <p:nvPr/>
        </p:nvSpPr>
        <p:spPr bwMode="auto">
          <a:xfrm flipH="0" flipV="0">
            <a:off x="10517549" y="573087"/>
            <a:ext cx="816999" cy="427037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31282043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rot="0" flipH="0" flipV="0">
            <a:off x="6557999" y="0"/>
            <a:ext cx="5634000" cy="6858000"/>
          </a:xfrm>
          <a:prstGeom prst="rect">
            <a:avLst/>
          </a:prstGeom>
        </p:spPr>
      </p:pic>
      <p:sp>
        <p:nvSpPr>
          <p:cNvPr id="495436841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360000" y="363600"/>
            <a:ext cx="5760000" cy="6091200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После нажатия кнопки </a:t>
            </a:r>
            <a:r>
              <a:rPr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Новый</a:t>
            </a: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 появится окно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  <a:p>
            <a:pPr marL="0" indent="0">
              <a:lnSpc>
                <a:spcPct val="100000"/>
              </a:lnSpc>
              <a:spcBef>
                <a:spcPts val="2834"/>
              </a:spcBef>
              <a:buFont typeface="Arial"/>
              <a:buNone/>
              <a:defRPr/>
            </a:pP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В нём нужно ввести имя профиля</a:t>
            </a: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 и нажать кнопку </a:t>
            </a:r>
            <a:r>
              <a:rPr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ОК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493806278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093887" y="2633662"/>
            <a:ext cx="2562224" cy="1590674"/>
          </a:xfrm>
          <a:prstGeom prst="rect">
            <a:avLst/>
          </a:prstGeom>
        </p:spPr>
      </p:pic>
      <p:sp>
        <p:nvSpPr>
          <p:cNvPr id="1240208116" name=""/>
          <p:cNvSpPr/>
          <p:nvPr/>
        </p:nvSpPr>
        <p:spPr bwMode="auto">
          <a:xfrm flipH="0" flipV="0">
            <a:off x="8796246" y="3675515"/>
            <a:ext cx="902622" cy="427037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507650036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rot="0" flipH="0" flipV="0">
            <a:off x="6557999" y="0"/>
            <a:ext cx="5634000" cy="6858000"/>
          </a:xfrm>
          <a:prstGeom prst="rect">
            <a:avLst/>
          </a:prstGeom>
        </p:spPr>
      </p:pic>
      <p:sp>
        <p:nvSpPr>
          <p:cNvPr id="52881273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360000" y="363600"/>
            <a:ext cx="5760000" cy="6091200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После этого разблокируются ещё две кнопки: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  <a:p>
            <a:pPr marL="0" indent="0">
              <a:lnSpc>
                <a:spcPct val="100000"/>
              </a:lnSpc>
              <a:spcBef>
                <a:spcPts val="2834"/>
              </a:spcBef>
              <a:buFont typeface="Arial"/>
              <a:buNone/>
              <a:defRPr/>
            </a:pPr>
            <a:r>
              <a:rPr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Сохранить</a:t>
            </a: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 – позволяет сохранить профиль после изменения настроек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  <a:p>
            <a:pPr marL="0" indent="0">
              <a:lnSpc>
                <a:spcPct val="100000"/>
              </a:lnSpc>
              <a:spcBef>
                <a:spcPts val="2834"/>
              </a:spcBef>
              <a:buFont typeface="Arial"/>
              <a:buNone/>
              <a:defRPr/>
            </a:pPr>
            <a:r>
              <a:rPr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Удалить</a:t>
            </a: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 – позволяет удалить профиль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sp>
        <p:nvSpPr>
          <p:cNvPr id="333006816" name=""/>
          <p:cNvSpPr/>
          <p:nvPr/>
        </p:nvSpPr>
        <p:spPr bwMode="auto">
          <a:xfrm flipH="0" flipV="0">
            <a:off x="9622199" y="573087"/>
            <a:ext cx="2438399" cy="427037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638026211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rot="0" flipH="0" flipV="0">
            <a:off x="6557999" y="0"/>
            <a:ext cx="5634000" cy="6858000"/>
          </a:xfrm>
          <a:prstGeom prst="rect">
            <a:avLst/>
          </a:prstGeom>
        </p:spPr>
      </p:pic>
      <p:sp>
        <p:nvSpPr>
          <p:cNvPr id="960606092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360000" y="363600"/>
            <a:ext cx="5760000" cy="6091200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Слева от них в выпадающем меню можно выбрать любой из сохранённых профилей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sp>
        <p:nvSpPr>
          <p:cNvPr id="1065803312" name=""/>
          <p:cNvSpPr/>
          <p:nvPr/>
        </p:nvSpPr>
        <p:spPr bwMode="auto">
          <a:xfrm flipH="0" flipV="0">
            <a:off x="6707549" y="573087"/>
            <a:ext cx="2914650" cy="427037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62252439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rot="0" flipH="0" flipV="0">
            <a:off x="6557999" y="0"/>
            <a:ext cx="5634000" cy="6858000"/>
          </a:xfrm>
          <a:prstGeom prst="rect">
            <a:avLst/>
          </a:prstGeom>
        </p:spPr>
      </p:pic>
      <p:sp>
        <p:nvSpPr>
          <p:cNvPr id="1477617035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360000" y="363600"/>
            <a:ext cx="5760000" cy="6091200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lang="ru-RU"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Кнопка </a:t>
            </a:r>
            <a:r>
              <a:rPr lang="ru-RU"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Далее</a:t>
            </a:r>
            <a:r>
              <a:rPr lang="ru-RU"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 позволяет перейти к меню записи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sp>
        <p:nvSpPr>
          <p:cNvPr id="466246392" name=""/>
          <p:cNvSpPr/>
          <p:nvPr/>
        </p:nvSpPr>
        <p:spPr bwMode="auto">
          <a:xfrm flipH="0" flipV="0">
            <a:off x="9375465" y="6421437"/>
            <a:ext cx="2757034" cy="365124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73985848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360000" y="363600"/>
            <a:ext cx="5760000" cy="6091200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Кнопка </a:t>
            </a:r>
            <a:r>
              <a:rPr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Начать предпросмотр </a:t>
            </a: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позволяет без начала записи посмотреть, что будет записываться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1798502498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558930" y="0"/>
            <a:ext cx="5633069" cy="6858000"/>
          </a:xfrm>
          <a:prstGeom prst="rect">
            <a:avLst/>
          </a:prstGeom>
        </p:spPr>
      </p:pic>
      <p:sp>
        <p:nvSpPr>
          <p:cNvPr id="1282601739" name=""/>
          <p:cNvSpPr/>
          <p:nvPr/>
        </p:nvSpPr>
        <p:spPr bwMode="auto">
          <a:xfrm flipH="0" flipV="0">
            <a:off x="8772291" y="4937124"/>
            <a:ext cx="3353562" cy="436562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7143271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360000" y="363600"/>
            <a:ext cx="5760000" cy="6091200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lang="ru-RU"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Кнопка </a:t>
            </a:r>
            <a:r>
              <a:rPr lang="ru-RU"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Остановить</a:t>
            </a:r>
            <a:r>
              <a:rPr lang="ru-RU"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 </a:t>
            </a:r>
            <a:r>
              <a:rPr lang="ru-RU"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предпросмотр </a:t>
            </a:r>
            <a:r>
              <a:rPr lang="ru-RU"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позволяет остановить просмотр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1819895830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558930" y="0"/>
            <a:ext cx="5633069" cy="6858000"/>
          </a:xfrm>
          <a:prstGeom prst="rect">
            <a:avLst/>
          </a:prstGeom>
        </p:spPr>
      </p:pic>
      <p:sp>
        <p:nvSpPr>
          <p:cNvPr id="778776859" name=""/>
          <p:cNvSpPr/>
          <p:nvPr/>
        </p:nvSpPr>
        <p:spPr bwMode="auto">
          <a:xfrm flipH="0" flipV="0">
            <a:off x="8772291" y="4937124"/>
            <a:ext cx="3353562" cy="436561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34860820" name="Заголовок 1"/>
          <p:cNvSpPr>
            <a:spLocks noGrp="1"/>
          </p:cNvSpPr>
          <p:nvPr>
            <p:ph type="title"/>
          </p:nvPr>
        </p:nvSpPr>
        <p:spPr bwMode="auto">
          <a:xfrm rot="0" flipH="0" flipV="0">
            <a:off x="720000" y="363600"/>
            <a:ext cx="10515600" cy="1325561"/>
          </a:xfrm>
        </p:spPr>
        <p:txBody>
          <a:bodyPr/>
          <a:lstStyle/>
          <a:p>
            <a:pPr>
              <a:defRPr/>
            </a:pPr>
            <a:r>
              <a:rPr sz="6400" b="1">
                <a:latin typeface="PT Sans"/>
                <a:ea typeface="PT Sans"/>
                <a:cs typeface="PT Sans"/>
              </a:rPr>
              <a:t>Как </a:t>
            </a:r>
            <a:r>
              <a:rPr sz="6400" b="1">
                <a:latin typeface="PT Sans"/>
                <a:ea typeface="PT Sans"/>
                <a:cs typeface="PT Sans"/>
              </a:rPr>
              <a:t>установить</a:t>
            </a:r>
            <a:r>
              <a:rPr sz="6400" b="1">
                <a:latin typeface="PT Sans"/>
                <a:ea typeface="PT Sans"/>
                <a:cs typeface="PT Sans"/>
              </a:rPr>
              <a:t>?</a:t>
            </a:r>
            <a:endParaRPr sz="6400" b="1">
              <a:latin typeface="PT Sans"/>
              <a:cs typeface="PT Sans"/>
            </a:endParaRPr>
          </a:p>
        </p:txBody>
      </p:sp>
      <p:sp>
        <p:nvSpPr>
          <p:cNvPr id="174498219" name="Объект 2"/>
          <p:cNvSpPr>
            <a:spLocks noGrp="1"/>
          </p:cNvSpPr>
          <p:nvPr>
            <p:ph sz="half" idx="1"/>
          </p:nvPr>
        </p:nvSpPr>
        <p:spPr bwMode="auto">
          <a:xfrm rot="0" flipH="0" flipV="0">
            <a:off x="720000" y="1800000"/>
            <a:ext cx="5181598" cy="4351338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 fontScale="95000" lnSpcReduction="1000"/>
          </a:bodyPr>
          <a:lstStyle/>
          <a:p>
            <a:pPr>
              <a:lnSpc>
                <a:spcPct val="100000"/>
              </a:lnSpc>
              <a:spcBef>
                <a:spcPts val="1416"/>
              </a:spcBef>
              <a:spcAft>
                <a:spcPts val="1416"/>
              </a:spcAft>
              <a:defRPr/>
            </a:pPr>
            <a:r>
              <a:rPr lang="ru-RU" sz="32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Открыть меню пуск</a:t>
            </a:r>
            <a:endParaRPr lang="ru-RU" sz="32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  <a:p>
            <a:pPr>
              <a:lnSpc>
                <a:spcPct val="100000"/>
              </a:lnSpc>
              <a:spcBef>
                <a:spcPts val="1416"/>
              </a:spcBef>
              <a:spcAft>
                <a:spcPts val="1416"/>
              </a:spcAft>
              <a:defRPr/>
            </a:pPr>
            <a:r>
              <a:rPr lang="ru-RU" sz="32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Выбрать раздел</a:t>
            </a:r>
            <a:br>
              <a:rPr lang="ru-RU" sz="32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</a:br>
            <a:r>
              <a:rPr lang="ru-RU" sz="32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Параметры</a:t>
            </a:r>
            <a:endParaRPr lang="ru-RU" sz="32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  <a:p>
            <a:pPr>
              <a:lnSpc>
                <a:spcPct val="100000"/>
              </a:lnSpc>
              <a:spcBef>
                <a:spcPts val="1416"/>
              </a:spcBef>
              <a:spcAft>
                <a:spcPts val="1416"/>
              </a:spcAft>
              <a:defRPr/>
            </a:pPr>
            <a:r>
              <a:rPr lang="ru-RU" sz="32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Выбрать подраздел</a:t>
            </a:r>
            <a:br>
              <a:rPr lang="ru-RU" sz="32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</a:br>
            <a:r>
              <a:rPr lang="ru-RU" sz="32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Система</a:t>
            </a:r>
            <a:endParaRPr lang="ru-RU" sz="32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  <a:p>
            <a:pPr>
              <a:lnSpc>
                <a:spcPct val="100000"/>
              </a:lnSpc>
              <a:spcBef>
                <a:spcPts val="1416"/>
              </a:spcBef>
              <a:spcAft>
                <a:spcPts val="1416"/>
              </a:spcAft>
              <a:defRPr/>
            </a:pPr>
            <a:r>
              <a:rPr lang="ru-RU" sz="32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Выбрать</a:t>
            </a:r>
            <a:br>
              <a:rPr lang="ru-RU" sz="32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</a:br>
            <a:r>
              <a:rPr lang="ru-RU" sz="32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Менеджер пакетов Synaptic</a:t>
            </a:r>
            <a:endParaRPr lang="ru-RU" sz="32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2141588028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6095998" y="1825623"/>
            <a:ext cx="5304988" cy="368696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26456011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360000" y="363600"/>
            <a:ext cx="5760000" cy="6091200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Кнопка </a:t>
            </a:r>
            <a:r>
              <a:rPr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Начать запись</a:t>
            </a: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 позволяет начать запись экрана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661650479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558930" y="0"/>
            <a:ext cx="5633069" cy="6858000"/>
          </a:xfrm>
          <a:prstGeom prst="rect">
            <a:avLst/>
          </a:prstGeom>
        </p:spPr>
      </p:pic>
      <p:sp>
        <p:nvSpPr>
          <p:cNvPr id="696973914" name=""/>
          <p:cNvSpPr/>
          <p:nvPr/>
        </p:nvSpPr>
        <p:spPr bwMode="auto">
          <a:xfrm flipH="0" flipV="0">
            <a:off x="6642394" y="545041"/>
            <a:ext cx="5463646" cy="436561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52344625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360000" y="363600"/>
            <a:ext cx="5760000" cy="6091200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lang="ru-RU"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Кнопка </a:t>
            </a:r>
            <a:r>
              <a:rPr lang="ru-RU"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Приостановить запись</a:t>
            </a:r>
            <a:r>
              <a:rPr lang="ru-RU"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 позволяет поставить запись на паузу</a:t>
            </a:r>
            <a:endParaRPr lang="ru-RU" sz="3600" b="0" i="0" u="none" strike="noStrike" cap="none" spc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indent="0">
              <a:lnSpc>
                <a:spcPct val="100000"/>
              </a:lnSpc>
              <a:spcBef>
                <a:spcPts val="2834"/>
              </a:spcBef>
              <a:buFont typeface="Arial"/>
              <a:buNone/>
              <a:defRPr/>
            </a:pPr>
            <a:r>
              <a:rPr lang="ru-RU"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Возобновить запись можно кнопкой </a:t>
            </a:r>
            <a:r>
              <a:rPr lang="ru-RU"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Начать запись</a:t>
            </a:r>
            <a:r>
              <a:rPr lang="ru-RU"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, которая появится вместо </a:t>
            </a:r>
            <a:r>
              <a:rPr lang="ru-RU"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Приостановить запись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629635408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558930" y="0"/>
            <a:ext cx="5633069" cy="6858000"/>
          </a:xfrm>
          <a:prstGeom prst="rect">
            <a:avLst/>
          </a:prstGeom>
        </p:spPr>
      </p:pic>
      <p:sp>
        <p:nvSpPr>
          <p:cNvPr id="1500852192" name=""/>
          <p:cNvSpPr/>
          <p:nvPr/>
        </p:nvSpPr>
        <p:spPr bwMode="auto">
          <a:xfrm flipH="0" flipV="0">
            <a:off x="6642394" y="545041"/>
            <a:ext cx="5463646" cy="436561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30874993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360000" y="363600"/>
            <a:ext cx="5760000" cy="6091200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85000" lnSpcReduction="3000"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Галочка </a:t>
            </a:r>
            <a:r>
              <a:rPr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Включить горячие клавиши</a:t>
            </a: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 в меню </a:t>
            </a:r>
            <a:r>
              <a:rPr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Запись</a:t>
            </a: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 позволяет включить использование горячих клавиш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  <a:p>
            <a:pPr marL="0" indent="0">
              <a:lnSpc>
                <a:spcPct val="100000"/>
              </a:lnSpc>
              <a:spcBef>
                <a:spcPts val="2834"/>
              </a:spcBef>
              <a:buFont typeface="Arial"/>
              <a:buNone/>
              <a:defRPr/>
            </a:pP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Горячие клавиши полезны тем, что позволяют начинать и останавливать запись без необходимости разворачивать программу и нажимать в ней кнопку </a:t>
            </a:r>
            <a:r>
              <a:rPr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Начать запись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1372958520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558930" y="0"/>
            <a:ext cx="5633069" cy="6858000"/>
          </a:xfrm>
          <a:prstGeom prst="rect">
            <a:avLst/>
          </a:prstGeom>
        </p:spPr>
      </p:pic>
      <p:sp>
        <p:nvSpPr>
          <p:cNvPr id="533976010" name=""/>
          <p:cNvSpPr/>
          <p:nvPr/>
        </p:nvSpPr>
        <p:spPr bwMode="auto">
          <a:xfrm flipH="0" flipV="0">
            <a:off x="6615937" y="1219728"/>
            <a:ext cx="2447395" cy="436562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08555523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360000" y="363600"/>
            <a:ext cx="5760000" cy="6091200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80000" lnSpcReduction="4000"/>
          </a:bodyPr>
          <a:lstStyle/>
          <a:p>
            <a:pPr marL="0" indent="0">
              <a:lnSpc>
                <a:spcPct val="100000"/>
              </a:lnSpc>
              <a:spcAft>
                <a:spcPts val="5669"/>
              </a:spcAft>
              <a:buFont typeface="Arial"/>
              <a:buNone/>
              <a:defRPr/>
            </a:pPr>
            <a:r>
              <a:rPr lang="ru-RU"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Галочки и выпадающее меню в подразделе </a:t>
            </a:r>
            <a:r>
              <a:rPr lang="ru-RU"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Горячая клавиша</a:t>
            </a:r>
            <a:r>
              <a:rPr lang="ru-RU"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 позволяют выбрать, какое сочетание клавиш нужно будет нажать для начала/остановки записи</a:t>
            </a:r>
            <a:endParaRPr lang="ru-RU"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  <a:p>
            <a:pPr marL="0" indent="0">
              <a:lnSpc>
                <a:spcPct val="100000"/>
              </a:lnSpc>
              <a:spcAft>
                <a:spcPts val="5669"/>
              </a:spcAft>
              <a:buFont typeface="Arial"/>
              <a:buNone/>
              <a:defRPr/>
            </a:pPr>
            <a:r>
              <a:rPr lang="ru-RU"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При выборе сочетания клавиш обратите внимание, что </a:t>
            </a:r>
            <a:r>
              <a:rPr lang="ru-RU"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все клавиши отмеченные галочкой</a:t>
            </a:r>
            <a:r>
              <a:rPr lang="ru-RU"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 нужно будет нажать </a:t>
            </a:r>
            <a:r>
              <a:rPr lang="ru-RU"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вместе с клавишей из выпадающего меню</a:t>
            </a:r>
            <a:r>
              <a:rPr lang="ru-RU"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 </a:t>
            </a:r>
            <a:endParaRPr lang="ru-RU"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1294273385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558930" y="0"/>
            <a:ext cx="5633069" cy="6858000"/>
          </a:xfrm>
          <a:prstGeom prst="rect">
            <a:avLst/>
          </a:prstGeom>
        </p:spPr>
      </p:pic>
      <p:sp>
        <p:nvSpPr>
          <p:cNvPr id="113474460" name=""/>
          <p:cNvSpPr/>
          <p:nvPr/>
        </p:nvSpPr>
        <p:spPr bwMode="auto">
          <a:xfrm flipH="0" flipV="0">
            <a:off x="7905749" y="1510770"/>
            <a:ext cx="4286249" cy="436562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202147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360000" y="363600"/>
            <a:ext cx="5760000" cy="6091200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70000" lnSpcReduction="6000"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В окне </a:t>
            </a:r>
            <a:r>
              <a:rPr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Информация</a:t>
            </a: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 отображается информация о записи: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  <a:p>
            <a:pPr>
              <a:lnSpc>
                <a:spcPct val="100000"/>
              </a:lnSpc>
              <a:defRPr/>
            </a:pP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Длина записи (</a:t>
            </a:r>
            <a:r>
              <a:rPr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Всего прошло</a:t>
            </a: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)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  <a:p>
            <a:pPr>
              <a:lnSpc>
                <a:spcPct val="100000"/>
              </a:lnSpc>
              <a:defRPr/>
            </a:pP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Частота кадров того, что записывается (</a:t>
            </a:r>
            <a:r>
              <a:rPr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FPS (вход)</a:t>
            </a: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)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  <a:p>
            <a:pPr>
              <a:lnSpc>
                <a:spcPct val="100000"/>
              </a:lnSpc>
              <a:defRPr/>
            </a:pP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Частота кадров записи </a:t>
            </a:r>
            <a:r>
              <a:rPr lang="ru-RU"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(</a:t>
            </a:r>
            <a:r>
              <a:rPr lang="ru-RU"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FPS (выход)</a:t>
            </a:r>
            <a:r>
              <a:rPr lang="ru-RU"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)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  <a:p>
            <a:pPr>
              <a:lnSpc>
                <a:spcPct val="100000"/>
              </a:lnSpc>
              <a:defRPr/>
            </a:pP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Размер записываемой области в пикселях (</a:t>
            </a:r>
            <a:r>
              <a:rPr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Размер (вход)</a:t>
            </a: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)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  <a:p>
            <a:pPr>
              <a:lnSpc>
                <a:spcPct val="100000"/>
              </a:lnSpc>
              <a:defRPr/>
            </a:pP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Размер записи в пикселях </a:t>
            </a:r>
            <a:r>
              <a:rPr lang="ru-RU"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(</a:t>
            </a:r>
            <a:r>
              <a:rPr lang="ru-RU"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Размер (выход)</a:t>
            </a:r>
            <a:r>
              <a:rPr lang="ru-RU"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)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  <a:p>
            <a:pPr>
              <a:lnSpc>
                <a:spcPct val="100000"/>
              </a:lnSpc>
              <a:defRPr/>
            </a:pPr>
            <a:r>
              <a:rPr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Имя файла</a:t>
            </a: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 записи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  <a:p>
            <a:pPr>
              <a:lnSpc>
                <a:spcPct val="100000"/>
              </a:lnSpc>
              <a:defRPr/>
            </a:pPr>
            <a:r>
              <a:rPr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Размер файла</a:t>
            </a: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 записи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  <a:p>
            <a:pPr>
              <a:lnSpc>
                <a:spcPct val="100000"/>
              </a:lnSpc>
              <a:defRPr/>
            </a:pPr>
            <a:r>
              <a:rPr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Битрейт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1752525553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558930" y="0"/>
            <a:ext cx="5633069" cy="6858000"/>
          </a:xfrm>
          <a:prstGeom prst="rect">
            <a:avLst/>
          </a:prstGeom>
        </p:spPr>
      </p:pic>
      <p:sp>
        <p:nvSpPr>
          <p:cNvPr id="1033628880" name=""/>
          <p:cNvSpPr/>
          <p:nvPr/>
        </p:nvSpPr>
        <p:spPr bwMode="auto">
          <a:xfrm flipH="0" flipV="0">
            <a:off x="6642395" y="2000250"/>
            <a:ext cx="2116666" cy="2246312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68811193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360000" y="363600"/>
            <a:ext cx="5760000" cy="6091200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Кнопка </a:t>
            </a:r>
            <a:r>
              <a:rPr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Сохранить запись</a:t>
            </a: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 позволяет сохранить полученную запись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959229582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558930" y="0"/>
            <a:ext cx="5633069" cy="6858000"/>
          </a:xfrm>
          <a:prstGeom prst="rect">
            <a:avLst/>
          </a:prstGeom>
        </p:spPr>
      </p:pic>
      <p:sp>
        <p:nvSpPr>
          <p:cNvPr id="1393078088" name=""/>
          <p:cNvSpPr/>
          <p:nvPr/>
        </p:nvSpPr>
        <p:spPr bwMode="auto">
          <a:xfrm flipH="0" flipV="0">
            <a:off x="9375465" y="6455833"/>
            <a:ext cx="2739753" cy="324775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58204224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360000" y="363600"/>
            <a:ext cx="5760000" cy="6091200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Кнопка </a:t>
            </a:r>
            <a:r>
              <a:rPr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Отменить запись</a:t>
            </a: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 позволяет отменить полученную запись и вернуться к настройкам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743191861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558930" y="0"/>
            <a:ext cx="5633069" cy="6858000"/>
          </a:xfrm>
          <a:prstGeom prst="rect">
            <a:avLst/>
          </a:prstGeom>
        </p:spPr>
      </p:pic>
      <p:sp>
        <p:nvSpPr>
          <p:cNvPr id="1068408116" name=""/>
          <p:cNvSpPr/>
          <p:nvPr/>
        </p:nvSpPr>
        <p:spPr bwMode="auto">
          <a:xfrm flipH="0" flipV="0">
            <a:off x="6635711" y="6455833"/>
            <a:ext cx="2739753" cy="324775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98797756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360000" y="363600"/>
            <a:ext cx="5760000" cy="6091200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Если перед нажатием на кнопку </a:t>
            </a:r>
            <a:r>
              <a:rPr lang="ru-RU"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Отменить запись</a:t>
            </a:r>
            <a:r>
              <a:rPr lang="ru-RU"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 </a:t>
            </a: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была произведена запись, программа уточнит у Вас, уверены ли Вы, что хотите отменить запись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121427733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558930" y="0"/>
            <a:ext cx="5633069" cy="6858000"/>
          </a:xfrm>
          <a:prstGeom prst="rect">
            <a:avLst/>
          </a:prstGeom>
        </p:spPr>
      </p:pic>
      <p:pic>
        <p:nvPicPr>
          <p:cNvPr id="943004485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408552" y="2633662"/>
            <a:ext cx="3933824" cy="159067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884557856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558930" y="0"/>
            <a:ext cx="5633069" cy="6858000"/>
          </a:xfrm>
          <a:prstGeom prst="rect">
            <a:avLst/>
          </a:prstGeom>
        </p:spPr>
      </p:pic>
      <p:sp>
        <p:nvSpPr>
          <p:cNvPr id="1665239172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360000" y="363600"/>
            <a:ext cx="5760000" cy="6091200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После сохранения полученную запись можно найти с помощью кнопки </a:t>
            </a:r>
            <a:r>
              <a:rPr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Открыть папку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sp>
        <p:nvSpPr>
          <p:cNvPr id="89247987" name=""/>
          <p:cNvSpPr/>
          <p:nvPr/>
        </p:nvSpPr>
        <p:spPr bwMode="auto">
          <a:xfrm flipH="0" flipV="0">
            <a:off x="6628628" y="1033386"/>
            <a:ext cx="1412421" cy="324775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641122245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558930" y="0"/>
            <a:ext cx="5633069" cy="6858000"/>
          </a:xfrm>
          <a:prstGeom prst="rect">
            <a:avLst/>
          </a:prstGeom>
        </p:spPr>
      </p:pic>
      <p:sp>
        <p:nvSpPr>
          <p:cNvPr id="1986399454" name="Объект 2"/>
          <p:cNvSpPr>
            <a:spLocks noGrp="1"/>
          </p:cNvSpPr>
          <p:nvPr>
            <p:ph idx="1"/>
          </p:nvPr>
        </p:nvSpPr>
        <p:spPr bwMode="auto">
          <a:xfrm rot="0" flipH="0" flipV="0">
            <a:off x="360000" y="363600"/>
            <a:ext cx="5760000" cy="6091200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0000" lnSpcReduction="2000"/>
          </a:bodyPr>
          <a:lstStyle/>
          <a:p>
            <a:pPr marL="0" indent="0">
              <a:lnSpc>
                <a:spcPct val="100000"/>
              </a:lnSpc>
              <a:buFont typeface="Arial"/>
              <a:buNone/>
              <a:defRPr/>
            </a:pP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Кнопка </a:t>
            </a:r>
            <a:r>
              <a:rPr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Вернуться к главному экрану</a:t>
            </a: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 позволяет вернуться к странице приветствия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  <a:p>
            <a:pPr marL="0" indent="0">
              <a:lnSpc>
                <a:spcPct val="100000"/>
              </a:lnSpc>
              <a:spcBef>
                <a:spcPts val="2834"/>
              </a:spcBef>
              <a:buFont typeface="Arial"/>
              <a:buNone/>
              <a:defRPr/>
            </a:pP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Если на странице приветствия была поставлена галочка </a:t>
            </a:r>
            <a:r>
              <a:rPr sz="36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Не показывать это окно в следующий раз</a:t>
            </a:r>
            <a:r>
              <a:rPr sz="36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, то вместо него откроется меню настройки записи</a:t>
            </a:r>
            <a:endParaRPr sz="36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sp>
        <p:nvSpPr>
          <p:cNvPr id="1136442339" name=""/>
          <p:cNvSpPr/>
          <p:nvPr/>
        </p:nvSpPr>
        <p:spPr bwMode="auto">
          <a:xfrm flipH="0" flipV="0">
            <a:off x="6635431" y="6455833"/>
            <a:ext cx="5489228" cy="324775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14747776" name="Заголовок 1"/>
          <p:cNvSpPr>
            <a:spLocks noGrp="1"/>
          </p:cNvSpPr>
          <p:nvPr>
            <p:ph type="title"/>
          </p:nvPr>
        </p:nvSpPr>
        <p:spPr bwMode="auto">
          <a:xfrm rot="0" flipH="0" flipV="0">
            <a:off x="720000" y="363599"/>
            <a:ext cx="11412499" cy="1594316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ru-RU" sz="48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При первом запуске</a:t>
            </a:r>
            <a:br>
              <a:rPr lang="ru-RU" sz="48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</a:br>
            <a:r>
              <a:rPr lang="ru-RU" sz="48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менеджера пакетов появится окно:</a:t>
            </a:r>
            <a:endParaRPr sz="48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164659486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rot="0" flipH="0" flipV="0">
            <a:off x="648764" y="2012158"/>
            <a:ext cx="10933200" cy="2062800"/>
          </a:xfrm>
          <a:prstGeom prst="rect">
            <a:avLst/>
          </a:prstGeom>
        </p:spPr>
      </p:pic>
      <p:sp>
        <p:nvSpPr>
          <p:cNvPr id="629587674" name="Объект 2"/>
          <p:cNvSpPr>
            <a:spLocks noGrp="1"/>
          </p:cNvSpPr>
          <p:nvPr/>
        </p:nvSpPr>
        <p:spPr bwMode="auto">
          <a:xfrm rot="0" flipH="0" flipV="0">
            <a:off x="720000" y="4129200"/>
            <a:ext cx="10790728" cy="2368020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999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99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1416"/>
              </a:spcBef>
              <a:spcAft>
                <a:spcPts val="1416"/>
              </a:spcAft>
              <a:buFont typeface="Arial"/>
              <a:buNone/>
              <a:defRPr/>
            </a:pPr>
            <a:r>
              <a:rPr lang="ru-RU" sz="48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Ознакомьтесь с его содержимым и нажмите в правом нижнем углу кнопку </a:t>
            </a:r>
            <a:r>
              <a:rPr lang="ru-RU" sz="48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Закрыть</a:t>
            </a:r>
            <a:endParaRPr sz="48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sp>
        <p:nvSpPr>
          <p:cNvPr id="554421576" name=""/>
          <p:cNvSpPr/>
          <p:nvPr/>
        </p:nvSpPr>
        <p:spPr bwMode="auto">
          <a:xfrm rot="0" flipH="0" flipV="0">
            <a:off x="10864800" y="3726000"/>
            <a:ext cx="673200" cy="288000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26470157" name="Заголовок 1"/>
          <p:cNvSpPr>
            <a:spLocks noGrp="1"/>
          </p:cNvSpPr>
          <p:nvPr>
            <p:ph type="title"/>
          </p:nvPr>
        </p:nvSpPr>
        <p:spPr bwMode="auto">
          <a:xfrm rot="0" flipH="0" flipV="0">
            <a:off x="720000" y="363600"/>
            <a:ext cx="10515600" cy="1325561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5000" lnSpcReduction="1000"/>
          </a:bodyPr>
          <a:lstStyle/>
          <a:p>
            <a:pPr>
              <a:defRPr/>
            </a:pPr>
            <a:r>
              <a:rPr lang="ru-RU" sz="48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После этого откроется окно запроса пароля администратора</a:t>
            </a:r>
            <a:r>
              <a:rPr sz="4800" b="0">
                <a:latin typeface="PT Sans"/>
                <a:ea typeface="PT Sans"/>
                <a:cs typeface="PT Sans"/>
              </a:rPr>
              <a:t>:</a:t>
            </a:r>
            <a:endParaRPr sz="4800" b="0">
              <a:latin typeface="PT Sans"/>
              <a:cs typeface="PT Sans"/>
            </a:endParaRPr>
          </a:p>
        </p:txBody>
      </p:sp>
      <p:sp>
        <p:nvSpPr>
          <p:cNvPr id="1476253921" name="Объект 2"/>
          <p:cNvSpPr>
            <a:spLocks noGrp="1"/>
          </p:cNvSpPr>
          <p:nvPr/>
        </p:nvSpPr>
        <p:spPr bwMode="auto">
          <a:xfrm rot="0" flipH="0" flipV="0">
            <a:off x="720000" y="5137199"/>
            <a:ext cx="10790728" cy="1361578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 fontScale="90000" lnSpcReduction="2000"/>
          </a:bodyPr>
          <a:lstStyle>
            <a:lvl1pPr marL="228600" indent="-228600" algn="l" defTabSz="914400">
              <a:lnSpc>
                <a:spcPct val="90000"/>
              </a:lnSpc>
              <a:spcBef>
                <a:spcPts val="999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99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1416"/>
              </a:spcBef>
              <a:spcAft>
                <a:spcPts val="1416"/>
              </a:spcAft>
              <a:buFont typeface="Arial"/>
              <a:buNone/>
              <a:defRPr/>
            </a:pPr>
            <a:r>
              <a:rPr lang="ru-RU" sz="48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Введите пароль в поле </a:t>
            </a:r>
            <a:r>
              <a:rPr lang="ru-RU" sz="48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Пароль</a:t>
            </a:r>
            <a:br>
              <a:rPr lang="ru-RU" sz="48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</a:br>
            <a:r>
              <a:rPr lang="ru-RU" sz="48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и нажмите кнопку </a:t>
            </a:r>
            <a:r>
              <a:rPr lang="ru-RU" sz="48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Да</a:t>
            </a:r>
            <a:endParaRPr sz="48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1093616671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rot="0">
            <a:off x="4048124" y="2384480"/>
            <a:ext cx="4095749" cy="2057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96263256" name="Заголовок 1"/>
          <p:cNvSpPr>
            <a:spLocks noGrp="1"/>
          </p:cNvSpPr>
          <p:nvPr>
            <p:ph type="title"/>
          </p:nvPr>
        </p:nvSpPr>
        <p:spPr bwMode="auto">
          <a:xfrm rot="0" flipH="0" flipV="0">
            <a:off x="720000" y="363599"/>
            <a:ext cx="11302499" cy="1550925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>
              <a:defRPr/>
            </a:pPr>
            <a:r>
              <a:rPr sz="4800" b="0">
                <a:latin typeface="PT Sans"/>
                <a:ea typeface="PT Sans"/>
                <a:cs typeface="PT Sans"/>
              </a:rPr>
              <a:t>В окне менеджера пакетов в правом верхнем углу нажмём на кнопку </a:t>
            </a:r>
            <a:r>
              <a:rPr sz="4800" b="1">
                <a:latin typeface="PT Sans"/>
                <a:ea typeface="PT Sans"/>
                <a:cs typeface="PT Sans"/>
              </a:rPr>
              <a:t>Поиск</a:t>
            </a:r>
            <a:endParaRPr sz="4800" b="0">
              <a:latin typeface="PT Sans"/>
              <a:cs typeface="PT Sans"/>
            </a:endParaRPr>
          </a:p>
        </p:txBody>
      </p:sp>
      <p:pic>
        <p:nvPicPr>
          <p:cNvPr id="1190849748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rot="0">
            <a:off x="4048124" y="2384480"/>
            <a:ext cx="4095749" cy="2057400"/>
          </a:xfrm>
          <a:prstGeom prst="rect">
            <a:avLst/>
          </a:prstGeom>
        </p:spPr>
      </p:pic>
      <p:pic>
        <p:nvPicPr>
          <p:cNvPr id="1262784205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rot="0" flipH="0" flipV="0">
            <a:off x="1361999" y="2177999"/>
            <a:ext cx="9468000" cy="4680000"/>
          </a:xfrm>
          <a:prstGeom prst="rect">
            <a:avLst/>
          </a:prstGeom>
        </p:spPr>
      </p:pic>
      <p:sp>
        <p:nvSpPr>
          <p:cNvPr id="176152236" name=""/>
          <p:cNvSpPr/>
          <p:nvPr/>
        </p:nvSpPr>
        <p:spPr bwMode="auto">
          <a:xfrm flipH="0" flipV="0">
            <a:off x="9985443" y="2752223"/>
            <a:ext cx="832183" cy="636670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03472265" name="Заголовок 1"/>
          <p:cNvSpPr>
            <a:spLocks noGrp="1"/>
          </p:cNvSpPr>
          <p:nvPr>
            <p:ph type="title"/>
          </p:nvPr>
        </p:nvSpPr>
        <p:spPr bwMode="auto">
          <a:xfrm rot="0" flipH="0" flipV="0">
            <a:off x="720000" y="363600"/>
            <a:ext cx="10515600" cy="1325561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5000" lnSpcReduction="1000"/>
          </a:bodyPr>
          <a:lstStyle/>
          <a:p>
            <a:pPr>
              <a:defRPr/>
            </a:pPr>
            <a:r>
              <a:rPr lang="ru-RU" sz="48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В появившемся окне введём </a:t>
            </a:r>
            <a:r>
              <a:rPr lang="ru-RU" sz="48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SimpleScreenRecorder</a:t>
            </a:r>
            <a:r>
              <a:rPr lang="ru-RU" sz="48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:</a:t>
            </a:r>
            <a:endParaRPr sz="4800" b="0">
              <a:latin typeface="PT Sans"/>
              <a:cs typeface="PT Sans"/>
            </a:endParaRPr>
          </a:p>
        </p:txBody>
      </p:sp>
      <p:sp>
        <p:nvSpPr>
          <p:cNvPr id="455568371" name="Объект 2"/>
          <p:cNvSpPr>
            <a:spLocks noGrp="1"/>
          </p:cNvSpPr>
          <p:nvPr/>
        </p:nvSpPr>
        <p:spPr bwMode="auto">
          <a:xfrm rot="0" flipH="0" flipV="0">
            <a:off x="720000" y="5677200"/>
            <a:ext cx="10790728" cy="821099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999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99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499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1416"/>
              </a:spcBef>
              <a:spcAft>
                <a:spcPts val="1416"/>
              </a:spcAft>
              <a:buFont typeface="Arial"/>
              <a:buNone/>
              <a:defRPr/>
            </a:pPr>
            <a:r>
              <a:rPr lang="ru-RU" sz="4800" b="0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и нажмём на кнопку </a:t>
            </a:r>
            <a:r>
              <a:rPr lang="ru-RU" sz="4800" b="1" i="0" u="none" strike="noStrike" cap="none" spc="0">
                <a:solidFill>
                  <a:schemeClr val="tx1"/>
                </a:solidFill>
                <a:latin typeface="PT Sans"/>
                <a:ea typeface="PT Sans"/>
                <a:cs typeface="PT Sans"/>
              </a:rPr>
              <a:t>Поиск</a:t>
            </a:r>
            <a:endParaRPr sz="4800" b="0" i="0" u="none" strike="noStrike" cap="none" spc="0">
              <a:solidFill>
                <a:schemeClr val="tx1"/>
              </a:solidFill>
              <a:latin typeface="PT Sans"/>
              <a:ea typeface="PT Sans"/>
              <a:cs typeface="PT Sans"/>
            </a:endParaRPr>
          </a:p>
        </p:txBody>
      </p:sp>
      <p:pic>
        <p:nvPicPr>
          <p:cNvPr id="723383030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rot="0">
            <a:off x="4048124" y="2384479"/>
            <a:ext cx="4095749" cy="2057400"/>
          </a:xfrm>
          <a:prstGeom prst="rect">
            <a:avLst/>
          </a:prstGeom>
        </p:spPr>
      </p:pic>
      <p:pic>
        <p:nvPicPr>
          <p:cNvPr id="810056781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2011241" y="1820272"/>
            <a:ext cx="8169516" cy="3725816"/>
          </a:xfrm>
          <a:prstGeom prst="rect">
            <a:avLst/>
          </a:prstGeom>
        </p:spPr>
      </p:pic>
      <p:pic>
        <p:nvPicPr>
          <p:cNvPr id="2083663255" name="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flipH="0" flipV="0">
            <a:off x="4710484" y="3082130"/>
            <a:ext cx="2771030" cy="1299369"/>
          </a:xfrm>
          <a:prstGeom prst="rect">
            <a:avLst/>
          </a:prstGeom>
        </p:spPr>
      </p:pic>
      <p:sp>
        <p:nvSpPr>
          <p:cNvPr id="911041169" name=""/>
          <p:cNvSpPr/>
          <p:nvPr/>
        </p:nvSpPr>
        <p:spPr bwMode="auto">
          <a:xfrm flipH="0" flipV="0">
            <a:off x="6683052" y="3991545"/>
            <a:ext cx="721894" cy="340894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21189965" name="Заголовок 1"/>
          <p:cNvSpPr>
            <a:spLocks noGrp="1"/>
          </p:cNvSpPr>
          <p:nvPr>
            <p:ph type="title"/>
          </p:nvPr>
        </p:nvSpPr>
        <p:spPr bwMode="auto">
          <a:xfrm rot="0" flipH="0" flipV="0">
            <a:off x="720000" y="363598"/>
            <a:ext cx="11302499" cy="1550925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>
              <a:defRPr/>
            </a:pPr>
            <a:r>
              <a:rPr sz="4800" b="0">
                <a:latin typeface="PT Sans"/>
                <a:ea typeface="PT Sans"/>
                <a:cs typeface="PT Sans"/>
              </a:rPr>
              <a:t>В появившемся списке выберем </a:t>
            </a:r>
            <a:r>
              <a:rPr sz="4800" b="1">
                <a:latin typeface="PT Sans"/>
                <a:ea typeface="PT Sans"/>
                <a:cs typeface="PT Sans"/>
              </a:rPr>
              <a:t>simplescreenrecorder</a:t>
            </a:r>
            <a:endParaRPr sz="4800" b="0">
              <a:latin typeface="PT Sans"/>
              <a:cs typeface="PT Sans"/>
            </a:endParaRPr>
          </a:p>
        </p:txBody>
      </p:sp>
      <p:pic>
        <p:nvPicPr>
          <p:cNvPr id="1258776448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rot="0">
            <a:off x="4048124" y="2384479"/>
            <a:ext cx="4095749" cy="2057400"/>
          </a:xfrm>
          <a:prstGeom prst="rect">
            <a:avLst/>
          </a:prstGeom>
        </p:spPr>
      </p:pic>
      <p:pic>
        <p:nvPicPr>
          <p:cNvPr id="1650905028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rot="0" flipH="0" flipV="0">
            <a:off x="1361999" y="2178000"/>
            <a:ext cx="9468000" cy="4680000"/>
          </a:xfrm>
          <a:prstGeom prst="rect">
            <a:avLst/>
          </a:prstGeom>
        </p:spPr>
      </p:pic>
      <p:sp>
        <p:nvSpPr>
          <p:cNvPr id="759315887" name=""/>
          <p:cNvSpPr/>
          <p:nvPr/>
        </p:nvSpPr>
        <p:spPr bwMode="auto">
          <a:xfrm flipH="0" flipV="0">
            <a:off x="3718749" y="3611562"/>
            <a:ext cx="1838854" cy="357187"/>
          </a:xfrm>
          <a:prstGeom prst="roundRect">
            <a:avLst>
              <a:gd name="adj" fmla="val 16667"/>
            </a:avLst>
          </a:prstGeom>
          <a:noFill/>
          <a:ln w="3809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Р7-Офис/2025.2.1.801</Application>
  <DocSecurity>0</DocSecurity>
  <PresentationFormat>Widescreen</PresentationFormat>
  <Paragraphs>0</Paragraphs>
  <Slides>49</Slides>
  <Notes>49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dc:identifier/>
  <dc:language/>
  <cp:lastModifiedBy>danila</cp:lastModifiedBy>
  <cp:revision>11</cp:revision>
  <dcterms:modified xsi:type="dcterms:W3CDTF">2025-05-05T01:03:03Z</dcterms:modified>
  <cp:category/>
  <cp:contentStatus/>
  <cp:version/>
</cp:coreProperties>
</file>