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64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3101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494138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Разработка электронного образовательного ресурса по теме «Язык программирования </a:t>
            </a:r>
            <a:r>
              <a:rPr lang="en-US" sz="2800" b="1" dirty="0" err="1" smtClean="0">
                <a:latin typeface="Times New Roman"/>
                <a:ea typeface="Times New Roman"/>
                <a:cs typeface="Times New Roman"/>
                <a:sym typeface="Times New Roman"/>
              </a:rPr>
              <a:t>Kotlin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Иванов Дмитрий Владимирович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 </a:t>
            </a:r>
            <a:r>
              <a:rPr lang="ru-RU" sz="1600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Авксентьева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Елена Юрьевна</a:t>
            </a:r>
            <a:endParaRPr sz="1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разработки обусловлена отсутствием русскоязычных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электронных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образовательных ресурсов по теме «Язык программирования </a:t>
            </a:r>
            <a:r>
              <a:rPr lang="ru-RU" sz="2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Kotlin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»,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которые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 в полной мере удовлетворяли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современным требованиям электронного обучения.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Предметом данной работы является разработка электронного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образовательного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ресурса.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Целью данной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выпускной квалификационной работы является разработка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электронного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образовательного ресурса на тему «Язык программирования </a:t>
            </a:r>
            <a:r>
              <a:rPr lang="ru-RU" sz="2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Kotlin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»,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удовлетворяющего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современным требованиям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электронного обучения.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202247"/>
            <a:ext cx="83256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>
              <a:lnSpc>
                <a:spcPct val="150000"/>
              </a:lnSpc>
              <a:buClrTx/>
              <a:buFont typeface="+mj-lt"/>
              <a:buAutoNum type="arabicParenR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специальную техническую и научно-педагогическую литературу, а также ресурсы интернет по теме «разработка электронных образовательных ресурсов»</a:t>
            </a:r>
          </a:p>
          <a:p>
            <a:pPr marL="342900" lvl="0">
              <a:lnSpc>
                <a:spcPct val="150000"/>
              </a:lnSpc>
              <a:buClrTx/>
              <a:buFont typeface="+mj-lt"/>
              <a:buAutoNum type="arabicParenR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существующие электронные образовательные ресурсы по теме «Язык программирования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Kotlin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выделить их соответствие и несоответствие современным требованиям электронного образования.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lnSpc>
                <a:spcPct val="150000"/>
              </a:lnSpc>
              <a:buClrTx/>
              <a:buFont typeface="+mj-lt"/>
              <a:buAutoNum type="arabicParenR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существующие средства и методы разработки электронных образовательных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ресурсов.</a:t>
            </a:r>
          </a:p>
          <a:p>
            <a:pPr marL="342900" lvl="0">
              <a:lnSpc>
                <a:spcPct val="150000"/>
              </a:lnSpc>
              <a:buClrTx/>
              <a:buFont typeface="+mj-lt"/>
              <a:buAutoNum type="arabicParenR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Разработать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электронный образовательный ресурс по теме «Язык программирования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Kotlin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sz="1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08237" y="25798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  <a:sym typeface="Times New Roman"/>
              </a:rPr>
              <a:t>Качественный анализ существующих ЭОР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091231"/>
              </p:ext>
            </p:extLst>
          </p:nvPr>
        </p:nvGraphicFramePr>
        <p:xfrm>
          <a:off x="1059873" y="1030020"/>
          <a:ext cx="7017328" cy="3742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97">
                  <a:extLst>
                    <a:ext uri="{9D8B030D-6E8A-4147-A177-3AD203B41FA5}">
                      <a16:colId xmlns:a16="http://schemas.microsoft.com/office/drawing/2014/main" val="1113843497"/>
                    </a:ext>
                  </a:extLst>
                </a:gridCol>
                <a:gridCol w="1171648">
                  <a:extLst>
                    <a:ext uri="{9D8B030D-6E8A-4147-A177-3AD203B41FA5}">
                      <a16:colId xmlns:a16="http://schemas.microsoft.com/office/drawing/2014/main" val="653911635"/>
                    </a:ext>
                  </a:extLst>
                </a:gridCol>
                <a:gridCol w="1113989">
                  <a:extLst>
                    <a:ext uri="{9D8B030D-6E8A-4147-A177-3AD203B41FA5}">
                      <a16:colId xmlns:a16="http://schemas.microsoft.com/office/drawing/2014/main" val="1198948607"/>
                    </a:ext>
                  </a:extLst>
                </a:gridCol>
                <a:gridCol w="1386760">
                  <a:extLst>
                    <a:ext uri="{9D8B030D-6E8A-4147-A177-3AD203B41FA5}">
                      <a16:colId xmlns:a16="http://schemas.microsoft.com/office/drawing/2014/main" val="710855169"/>
                    </a:ext>
                  </a:extLst>
                </a:gridCol>
                <a:gridCol w="1467334">
                  <a:extLst>
                    <a:ext uri="{9D8B030D-6E8A-4147-A177-3AD203B41FA5}">
                      <a16:colId xmlns:a16="http://schemas.microsoft.com/office/drawing/2014/main" val="2019411745"/>
                    </a:ext>
                  </a:extLst>
                </a:gridCol>
              </a:tblGrid>
              <a:tr h="88463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Блок критериев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JetBrains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Academy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Hyperskill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«Введение в язык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Котлин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платформа «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Coursera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«Введение в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Kotlin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JVM», платформа «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Stepik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возможный балл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864071"/>
                  </a:ext>
                </a:extLst>
              </a:tr>
              <a:tr h="586031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Взаимосвязь компонентов системы обучения курса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793772"/>
                  </a:ext>
                </a:extLst>
              </a:tr>
              <a:tr h="430059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Организационная структура курса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349180"/>
                  </a:ext>
                </a:extLst>
              </a:tr>
              <a:tr h="430059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Содержательное наполнение курса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526925"/>
                  </a:ext>
                </a:extLst>
              </a:tr>
              <a:tr h="430059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Техническая составляющая курса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5340715"/>
                  </a:ext>
                </a:extLst>
              </a:tr>
              <a:tr h="390688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Дизайн-эргономика курса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883077"/>
                  </a:ext>
                </a:extLst>
              </a:tr>
              <a:tr h="215029">
                <a:tc>
                  <a:txBody>
                    <a:bodyPr/>
                    <a:lstStyle/>
                    <a:p>
                      <a:pPr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3" marR="305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7862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3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  <a:sym typeface="Times New Roman"/>
              </a:rPr>
              <a:t>Качественный анализ средств разработки ЭОР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913820"/>
              </p:ext>
            </p:extLst>
          </p:nvPr>
        </p:nvGraphicFramePr>
        <p:xfrm>
          <a:off x="1523999" y="1923531"/>
          <a:ext cx="6096001" cy="1833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17073">
                  <a:extLst>
                    <a:ext uri="{9D8B030D-6E8A-4147-A177-3AD203B41FA5}">
                      <a16:colId xmlns:a16="http://schemas.microsoft.com/office/drawing/2014/main" val="3329136369"/>
                    </a:ext>
                  </a:extLst>
                </a:gridCol>
                <a:gridCol w="1144732">
                  <a:extLst>
                    <a:ext uri="{9D8B030D-6E8A-4147-A177-3AD203B41FA5}">
                      <a16:colId xmlns:a16="http://schemas.microsoft.com/office/drawing/2014/main" val="3400329138"/>
                    </a:ext>
                  </a:extLst>
                </a:gridCol>
                <a:gridCol w="1144732">
                  <a:extLst>
                    <a:ext uri="{9D8B030D-6E8A-4147-A177-3AD203B41FA5}">
                      <a16:colId xmlns:a16="http://schemas.microsoft.com/office/drawing/2014/main" val="26536773"/>
                    </a:ext>
                  </a:extLst>
                </a:gridCol>
                <a:gridCol w="1144732">
                  <a:extLst>
                    <a:ext uri="{9D8B030D-6E8A-4147-A177-3AD203B41FA5}">
                      <a16:colId xmlns:a16="http://schemas.microsoft.com/office/drawing/2014/main" val="4215315866"/>
                    </a:ext>
                  </a:extLst>
                </a:gridCol>
                <a:gridCol w="1144732">
                  <a:extLst>
                    <a:ext uri="{9D8B030D-6E8A-4147-A177-3AD203B41FA5}">
                      <a16:colId xmlns:a16="http://schemas.microsoft.com/office/drawing/2014/main" val="27024373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 разработки ЭОР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Courselab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Webtutor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ISpring</a:t>
                      </a:r>
                      <a:r>
                        <a:rPr lang="en-US" dirty="0" smtClean="0"/>
                        <a:t> Suite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eLearning Server 4G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Moodle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392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056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Максимальный</a:t>
                      </a:r>
                      <a:r>
                        <a:rPr lang="ru-RU" baseline="0" dirty="0" smtClean="0"/>
                        <a:t> возможный балл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61756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40" y="1142894"/>
            <a:ext cx="7863990" cy="33951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271</Words>
  <Application>Microsoft Office PowerPoint</Application>
  <PresentationFormat>Экран (16:9)</PresentationFormat>
  <Paragraphs>75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Simple Light</vt:lpstr>
      <vt:lpstr>Разработка электронного образовательного ресурса по теме «Язык программирования Kotlin»</vt:lpstr>
      <vt:lpstr>Актуальность</vt:lpstr>
      <vt:lpstr>Предмет</vt:lpstr>
      <vt:lpstr>Цель</vt:lpstr>
      <vt:lpstr>Задачи</vt:lpstr>
      <vt:lpstr>Качественный анализ существующих ЭОР</vt:lpstr>
      <vt:lpstr>Качественный анализ средств разработки ЭОР</vt:lpstr>
      <vt:lpstr>Результат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Иванов Дмитрий</dc:creator>
  <cp:lastModifiedBy>Иванов Дмитрий</cp:lastModifiedBy>
  <cp:revision>14</cp:revision>
  <dcterms:modified xsi:type="dcterms:W3CDTF">2021-05-27T23:09:49Z</dcterms:modified>
</cp:coreProperties>
</file>