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29E597-74E8-42DE-8FDF-45B5CFDC0118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0A9D25-2D68-40B4-B4CE-FC67DCF69793}">
      <dgm:prSet phldrT="[Текст]"/>
      <dgm:spPr/>
      <dgm:t>
        <a:bodyPr/>
        <a:lstStyle/>
        <a:p>
          <a:r>
            <a:rPr lang="ru-RU" dirty="0"/>
            <a:t>ИИ</a:t>
          </a:r>
        </a:p>
      </dgm:t>
    </dgm:pt>
    <dgm:pt modelId="{9A0D409D-67E6-4C60-859C-A8DBC90F4C81}" type="parTrans" cxnId="{9494E83E-9783-4EAF-BFA4-023D2B5B5F19}">
      <dgm:prSet/>
      <dgm:spPr/>
      <dgm:t>
        <a:bodyPr/>
        <a:lstStyle/>
        <a:p>
          <a:endParaRPr lang="ru-RU"/>
        </a:p>
      </dgm:t>
    </dgm:pt>
    <dgm:pt modelId="{3DA8D1BE-918C-4659-B053-F7643FA1D70A}" type="sibTrans" cxnId="{9494E83E-9783-4EAF-BFA4-023D2B5B5F19}">
      <dgm:prSet/>
      <dgm:spPr/>
      <dgm:t>
        <a:bodyPr/>
        <a:lstStyle/>
        <a:p>
          <a:endParaRPr lang="ru-RU"/>
        </a:p>
      </dgm:t>
    </dgm:pt>
    <dgm:pt modelId="{1CB0EF68-0338-4093-8ABD-39403900A50F}">
      <dgm:prSet phldrT="[Текст]"/>
      <dgm:spPr/>
      <dgm:t>
        <a:bodyPr/>
        <a:lstStyle/>
        <a:p>
          <a:r>
            <a:rPr lang="ru-RU" dirty="0"/>
            <a:t>Обработка текста и речи</a:t>
          </a:r>
        </a:p>
      </dgm:t>
    </dgm:pt>
    <dgm:pt modelId="{FFE9B805-A417-4489-85C1-3E8B190F51CD}" type="parTrans" cxnId="{986CDA11-6878-4B52-897A-B8C3CF8FD588}">
      <dgm:prSet/>
      <dgm:spPr/>
      <dgm:t>
        <a:bodyPr/>
        <a:lstStyle/>
        <a:p>
          <a:endParaRPr lang="ru-RU"/>
        </a:p>
      </dgm:t>
    </dgm:pt>
    <dgm:pt modelId="{A7971547-9EA0-4D22-B24D-9AC30A224457}" type="sibTrans" cxnId="{986CDA11-6878-4B52-897A-B8C3CF8FD588}">
      <dgm:prSet/>
      <dgm:spPr/>
      <dgm:t>
        <a:bodyPr/>
        <a:lstStyle/>
        <a:p>
          <a:endParaRPr lang="ru-RU"/>
        </a:p>
      </dgm:t>
    </dgm:pt>
    <dgm:pt modelId="{EDD7C151-D4E0-4C05-A62A-03469123D072}">
      <dgm:prSet phldrT="[Текст]"/>
      <dgm:spPr/>
      <dgm:t>
        <a:bodyPr/>
        <a:lstStyle/>
        <a:p>
          <a:r>
            <a:rPr lang="ru-RU" dirty="0"/>
            <a:t>Голосовые помощники</a:t>
          </a:r>
        </a:p>
      </dgm:t>
    </dgm:pt>
    <dgm:pt modelId="{4DBD18A9-30D2-435A-B2B5-E60DE4D8F8D2}" type="parTrans" cxnId="{97A95A9B-EDBA-41AD-A95D-04CA33295B37}">
      <dgm:prSet/>
      <dgm:spPr/>
      <dgm:t>
        <a:bodyPr/>
        <a:lstStyle/>
        <a:p>
          <a:endParaRPr lang="ru-RU"/>
        </a:p>
      </dgm:t>
    </dgm:pt>
    <dgm:pt modelId="{9E32A3A2-3FD9-4803-85F1-B198A5FEA08C}" type="sibTrans" cxnId="{97A95A9B-EDBA-41AD-A95D-04CA33295B37}">
      <dgm:prSet/>
      <dgm:spPr/>
      <dgm:t>
        <a:bodyPr/>
        <a:lstStyle/>
        <a:p>
          <a:endParaRPr lang="ru-RU"/>
        </a:p>
      </dgm:t>
    </dgm:pt>
    <dgm:pt modelId="{355B64DC-8E6C-4E69-A7FC-63E63FE1AEDE}">
      <dgm:prSet phldrT="[Текст]"/>
      <dgm:spPr/>
      <dgm:t>
        <a:bodyPr/>
        <a:lstStyle/>
        <a:p>
          <a:r>
            <a:rPr lang="ru-RU" dirty="0"/>
            <a:t>Машинный перевод</a:t>
          </a:r>
        </a:p>
      </dgm:t>
    </dgm:pt>
    <dgm:pt modelId="{02897953-C94B-488C-BF8D-598E5004A67C}" type="parTrans" cxnId="{2C3BC5E9-4632-4881-9C18-7083485852B4}">
      <dgm:prSet/>
      <dgm:spPr/>
      <dgm:t>
        <a:bodyPr/>
        <a:lstStyle/>
        <a:p>
          <a:endParaRPr lang="ru-RU"/>
        </a:p>
      </dgm:t>
    </dgm:pt>
    <dgm:pt modelId="{B8536B3C-0F91-4F33-82DF-FFF98D38DA76}" type="sibTrans" cxnId="{2C3BC5E9-4632-4881-9C18-7083485852B4}">
      <dgm:prSet/>
      <dgm:spPr/>
      <dgm:t>
        <a:bodyPr/>
        <a:lstStyle/>
        <a:p>
          <a:endParaRPr lang="ru-RU"/>
        </a:p>
      </dgm:t>
    </dgm:pt>
    <dgm:pt modelId="{D93D2A7F-3B33-4835-994C-AFDE0F97CF9F}">
      <dgm:prSet phldrT="[Текст]"/>
      <dgm:spPr/>
      <dgm:t>
        <a:bodyPr/>
        <a:lstStyle/>
        <a:p>
          <a:r>
            <a:rPr lang="ru-RU" dirty="0"/>
            <a:t>Машинное обучение</a:t>
          </a:r>
        </a:p>
      </dgm:t>
    </dgm:pt>
    <dgm:pt modelId="{7738B102-E068-45E6-ADF3-627B48FBD23D}" type="parTrans" cxnId="{AF3770F8-0CE2-4D59-BF02-28891373067F}">
      <dgm:prSet/>
      <dgm:spPr/>
      <dgm:t>
        <a:bodyPr/>
        <a:lstStyle/>
        <a:p>
          <a:endParaRPr lang="ru-RU"/>
        </a:p>
      </dgm:t>
    </dgm:pt>
    <dgm:pt modelId="{F4D086E8-8672-480E-9451-00B1122731A4}" type="sibTrans" cxnId="{AF3770F8-0CE2-4D59-BF02-28891373067F}">
      <dgm:prSet/>
      <dgm:spPr/>
      <dgm:t>
        <a:bodyPr/>
        <a:lstStyle/>
        <a:p>
          <a:endParaRPr lang="ru-RU"/>
        </a:p>
      </dgm:t>
    </dgm:pt>
    <dgm:pt modelId="{369E7B78-26F3-49B1-9B57-DBBAF4B465BA}">
      <dgm:prSet phldrT="[Текст]"/>
      <dgm:spPr/>
      <dgm:t>
        <a:bodyPr/>
        <a:lstStyle/>
        <a:p>
          <a:r>
            <a:rPr lang="ru-RU" dirty="0"/>
            <a:t>Релевантная реклама</a:t>
          </a:r>
        </a:p>
      </dgm:t>
    </dgm:pt>
    <dgm:pt modelId="{F4AAE5CA-A8E0-4F42-BF0A-B85AA58C3777}" type="parTrans" cxnId="{CC580EFE-8D06-437A-A555-6F8A3D5F5640}">
      <dgm:prSet/>
      <dgm:spPr/>
      <dgm:t>
        <a:bodyPr/>
        <a:lstStyle/>
        <a:p>
          <a:endParaRPr lang="ru-RU"/>
        </a:p>
      </dgm:t>
    </dgm:pt>
    <dgm:pt modelId="{03597B0F-10EE-4C8E-B8C8-86FA902B3292}" type="sibTrans" cxnId="{CC580EFE-8D06-437A-A555-6F8A3D5F5640}">
      <dgm:prSet/>
      <dgm:spPr/>
      <dgm:t>
        <a:bodyPr/>
        <a:lstStyle/>
        <a:p>
          <a:endParaRPr lang="ru-RU"/>
        </a:p>
      </dgm:t>
    </dgm:pt>
    <dgm:pt modelId="{D02DF1C9-32AF-4ACC-84D5-3814A21A93A5}">
      <dgm:prSet/>
      <dgm:spPr/>
      <dgm:t>
        <a:bodyPr/>
        <a:lstStyle/>
        <a:p>
          <a:r>
            <a:rPr lang="ru-RU" dirty="0"/>
            <a:t>Виртуальные ассистенты</a:t>
          </a:r>
        </a:p>
      </dgm:t>
    </dgm:pt>
    <dgm:pt modelId="{158B15E4-5AC8-47FE-9011-6F3E9EC37B23}" type="parTrans" cxnId="{607E1019-B1D1-4C32-9BDD-B76770188BD1}">
      <dgm:prSet/>
      <dgm:spPr/>
      <dgm:t>
        <a:bodyPr/>
        <a:lstStyle/>
        <a:p>
          <a:endParaRPr lang="ru-RU"/>
        </a:p>
      </dgm:t>
    </dgm:pt>
    <dgm:pt modelId="{89F379FD-1F6C-4F14-A822-847D04C31CAD}" type="sibTrans" cxnId="{607E1019-B1D1-4C32-9BDD-B76770188BD1}">
      <dgm:prSet/>
      <dgm:spPr/>
      <dgm:t>
        <a:bodyPr/>
        <a:lstStyle/>
        <a:p>
          <a:endParaRPr lang="ru-RU"/>
        </a:p>
      </dgm:t>
    </dgm:pt>
    <dgm:pt modelId="{2D2EDB3D-AAE9-4DE4-8158-E8ECAC871740}">
      <dgm:prSet/>
      <dgm:spPr/>
      <dgm:t>
        <a:bodyPr/>
        <a:lstStyle/>
        <a:p>
          <a:r>
            <a:rPr lang="ru-RU" dirty="0"/>
            <a:t>Чат-боты</a:t>
          </a:r>
        </a:p>
      </dgm:t>
    </dgm:pt>
    <dgm:pt modelId="{3296F3AC-2FB0-487F-BCDE-EE69466646BC}" type="parTrans" cxnId="{AEEE0836-67FC-41DB-960B-7407871DCB94}">
      <dgm:prSet/>
      <dgm:spPr/>
      <dgm:t>
        <a:bodyPr/>
        <a:lstStyle/>
        <a:p>
          <a:endParaRPr lang="ru-RU"/>
        </a:p>
      </dgm:t>
    </dgm:pt>
    <dgm:pt modelId="{4D3684AF-A77A-45A8-ABB5-EAA73884D39B}" type="sibTrans" cxnId="{AEEE0836-67FC-41DB-960B-7407871DCB94}">
      <dgm:prSet/>
      <dgm:spPr/>
      <dgm:t>
        <a:bodyPr/>
        <a:lstStyle/>
        <a:p>
          <a:endParaRPr lang="ru-RU"/>
        </a:p>
      </dgm:t>
    </dgm:pt>
    <dgm:pt modelId="{8B364C1F-667F-4C41-8FE7-BE482B19C707}">
      <dgm:prSet/>
      <dgm:spPr/>
      <dgm:t>
        <a:bodyPr/>
        <a:lstStyle/>
        <a:p>
          <a:r>
            <a:rPr lang="ru-RU" dirty="0"/>
            <a:t>Голосовые виртуальные помощники</a:t>
          </a:r>
        </a:p>
      </dgm:t>
    </dgm:pt>
    <dgm:pt modelId="{B675D551-3269-449D-B0FD-251AFC58EA95}" type="parTrans" cxnId="{5CAE7197-3B31-456A-B2CC-C90A0B87D1FF}">
      <dgm:prSet/>
      <dgm:spPr/>
      <dgm:t>
        <a:bodyPr/>
        <a:lstStyle/>
        <a:p>
          <a:endParaRPr lang="ru-RU"/>
        </a:p>
      </dgm:t>
    </dgm:pt>
    <dgm:pt modelId="{21E42E35-037F-4534-8922-FAD0B5B74734}" type="sibTrans" cxnId="{5CAE7197-3B31-456A-B2CC-C90A0B87D1FF}">
      <dgm:prSet/>
      <dgm:spPr/>
      <dgm:t>
        <a:bodyPr/>
        <a:lstStyle/>
        <a:p>
          <a:endParaRPr lang="ru-RU"/>
        </a:p>
      </dgm:t>
    </dgm:pt>
    <dgm:pt modelId="{D73A6FEA-B62E-4F23-B223-A181F96705BD}" type="pres">
      <dgm:prSet presAssocID="{3129E597-74E8-42DE-8FDF-45B5CFDC011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F7F1A06C-15FD-420B-9AB5-13594921180B}" type="pres">
      <dgm:prSet presAssocID="{AE0A9D25-2D68-40B4-B4CE-FC67DCF69793}" presName="root1" presStyleCnt="0"/>
      <dgm:spPr/>
    </dgm:pt>
    <dgm:pt modelId="{33C91BB3-F28E-452F-87C7-D28D804D27A6}" type="pres">
      <dgm:prSet presAssocID="{AE0A9D25-2D68-40B4-B4CE-FC67DCF69793}" presName="LevelOneTextNode" presStyleLbl="node0" presStyleIdx="0" presStyleCnt="1">
        <dgm:presLayoutVars>
          <dgm:chPref val="3"/>
        </dgm:presLayoutVars>
      </dgm:prSet>
      <dgm:spPr/>
    </dgm:pt>
    <dgm:pt modelId="{D2453963-4019-48BE-92A8-FF7D91D869A0}" type="pres">
      <dgm:prSet presAssocID="{AE0A9D25-2D68-40B4-B4CE-FC67DCF69793}" presName="level2hierChild" presStyleCnt="0"/>
      <dgm:spPr/>
    </dgm:pt>
    <dgm:pt modelId="{14561B40-CCBE-44F1-8C19-99C15C229CB2}" type="pres">
      <dgm:prSet presAssocID="{FFE9B805-A417-4489-85C1-3E8B190F51CD}" presName="conn2-1" presStyleLbl="parChTrans1D2" presStyleIdx="0" presStyleCnt="3"/>
      <dgm:spPr/>
    </dgm:pt>
    <dgm:pt modelId="{EDDEE486-51D0-4251-A852-A749BA2A5504}" type="pres">
      <dgm:prSet presAssocID="{FFE9B805-A417-4489-85C1-3E8B190F51CD}" presName="connTx" presStyleLbl="parChTrans1D2" presStyleIdx="0" presStyleCnt="3"/>
      <dgm:spPr/>
    </dgm:pt>
    <dgm:pt modelId="{0916429A-8716-429C-B01B-5CB644DF8B8C}" type="pres">
      <dgm:prSet presAssocID="{1CB0EF68-0338-4093-8ABD-39403900A50F}" presName="root2" presStyleCnt="0"/>
      <dgm:spPr/>
    </dgm:pt>
    <dgm:pt modelId="{45E1FB10-B14F-420B-A04C-F8C4ABA86967}" type="pres">
      <dgm:prSet presAssocID="{1CB0EF68-0338-4093-8ABD-39403900A50F}" presName="LevelTwoTextNode" presStyleLbl="node2" presStyleIdx="0" presStyleCnt="3">
        <dgm:presLayoutVars>
          <dgm:chPref val="3"/>
        </dgm:presLayoutVars>
      </dgm:prSet>
      <dgm:spPr/>
    </dgm:pt>
    <dgm:pt modelId="{59325653-7EC7-426D-B9F9-E494B565B2D9}" type="pres">
      <dgm:prSet presAssocID="{1CB0EF68-0338-4093-8ABD-39403900A50F}" presName="level3hierChild" presStyleCnt="0"/>
      <dgm:spPr/>
    </dgm:pt>
    <dgm:pt modelId="{0CE07726-2E9C-4689-90F1-37798AB7FA37}" type="pres">
      <dgm:prSet presAssocID="{4DBD18A9-30D2-435A-B2B5-E60DE4D8F8D2}" presName="conn2-1" presStyleLbl="parChTrans1D3" presStyleIdx="0" presStyleCnt="5"/>
      <dgm:spPr/>
    </dgm:pt>
    <dgm:pt modelId="{06EFE7B5-E3D5-469F-80F5-BDED7759F7C9}" type="pres">
      <dgm:prSet presAssocID="{4DBD18A9-30D2-435A-B2B5-E60DE4D8F8D2}" presName="connTx" presStyleLbl="parChTrans1D3" presStyleIdx="0" presStyleCnt="5"/>
      <dgm:spPr/>
    </dgm:pt>
    <dgm:pt modelId="{17883C22-A9AD-4171-8D5F-1867E34665E4}" type="pres">
      <dgm:prSet presAssocID="{EDD7C151-D4E0-4C05-A62A-03469123D072}" presName="root2" presStyleCnt="0"/>
      <dgm:spPr/>
    </dgm:pt>
    <dgm:pt modelId="{DABCA98A-C70D-484E-B473-550DEF6A797E}" type="pres">
      <dgm:prSet presAssocID="{EDD7C151-D4E0-4C05-A62A-03469123D072}" presName="LevelTwoTextNode" presStyleLbl="node3" presStyleIdx="0" presStyleCnt="5" custScaleX="190590">
        <dgm:presLayoutVars>
          <dgm:chPref val="3"/>
        </dgm:presLayoutVars>
      </dgm:prSet>
      <dgm:spPr/>
    </dgm:pt>
    <dgm:pt modelId="{D6CE01EA-178E-4661-A984-569976637AC7}" type="pres">
      <dgm:prSet presAssocID="{EDD7C151-D4E0-4C05-A62A-03469123D072}" presName="level3hierChild" presStyleCnt="0"/>
      <dgm:spPr/>
    </dgm:pt>
    <dgm:pt modelId="{74039BF7-9D89-48F1-8A65-D957D1FF12EE}" type="pres">
      <dgm:prSet presAssocID="{02897953-C94B-488C-BF8D-598E5004A67C}" presName="conn2-1" presStyleLbl="parChTrans1D3" presStyleIdx="1" presStyleCnt="5"/>
      <dgm:spPr/>
    </dgm:pt>
    <dgm:pt modelId="{799F7DC5-F9F0-4B12-94E0-8032583DD264}" type="pres">
      <dgm:prSet presAssocID="{02897953-C94B-488C-BF8D-598E5004A67C}" presName="connTx" presStyleLbl="parChTrans1D3" presStyleIdx="1" presStyleCnt="5"/>
      <dgm:spPr/>
    </dgm:pt>
    <dgm:pt modelId="{93FCD8A9-B7E7-450B-A78F-CE8BCF098404}" type="pres">
      <dgm:prSet presAssocID="{355B64DC-8E6C-4E69-A7FC-63E63FE1AEDE}" presName="root2" presStyleCnt="0"/>
      <dgm:spPr/>
    </dgm:pt>
    <dgm:pt modelId="{3D13A5C2-EAAA-4E2C-969F-BB3B198E5FBA}" type="pres">
      <dgm:prSet presAssocID="{355B64DC-8E6C-4E69-A7FC-63E63FE1AEDE}" presName="LevelTwoTextNode" presStyleLbl="node3" presStyleIdx="1" presStyleCnt="5" custScaleX="195697">
        <dgm:presLayoutVars>
          <dgm:chPref val="3"/>
        </dgm:presLayoutVars>
      </dgm:prSet>
      <dgm:spPr/>
    </dgm:pt>
    <dgm:pt modelId="{516B8DF5-FE74-4F84-9584-311A9E435CBD}" type="pres">
      <dgm:prSet presAssocID="{355B64DC-8E6C-4E69-A7FC-63E63FE1AEDE}" presName="level3hierChild" presStyleCnt="0"/>
      <dgm:spPr/>
    </dgm:pt>
    <dgm:pt modelId="{CB301733-379A-4BDC-9CE5-68426B565EFD}" type="pres">
      <dgm:prSet presAssocID="{7738B102-E068-45E6-ADF3-627B48FBD23D}" presName="conn2-1" presStyleLbl="parChTrans1D2" presStyleIdx="1" presStyleCnt="3"/>
      <dgm:spPr/>
    </dgm:pt>
    <dgm:pt modelId="{94858AF1-E47D-443F-BE1C-3F099C23B924}" type="pres">
      <dgm:prSet presAssocID="{7738B102-E068-45E6-ADF3-627B48FBD23D}" presName="connTx" presStyleLbl="parChTrans1D2" presStyleIdx="1" presStyleCnt="3"/>
      <dgm:spPr/>
    </dgm:pt>
    <dgm:pt modelId="{D003938C-A7A7-4241-AE6C-A1B72E7190ED}" type="pres">
      <dgm:prSet presAssocID="{D93D2A7F-3B33-4835-994C-AFDE0F97CF9F}" presName="root2" presStyleCnt="0"/>
      <dgm:spPr/>
    </dgm:pt>
    <dgm:pt modelId="{540265F2-7DD4-4758-A5E3-D9C0E7B5B46C}" type="pres">
      <dgm:prSet presAssocID="{D93D2A7F-3B33-4835-994C-AFDE0F97CF9F}" presName="LevelTwoTextNode" presStyleLbl="node2" presStyleIdx="1" presStyleCnt="3">
        <dgm:presLayoutVars>
          <dgm:chPref val="3"/>
        </dgm:presLayoutVars>
      </dgm:prSet>
      <dgm:spPr/>
    </dgm:pt>
    <dgm:pt modelId="{E931EA5E-810E-4CD9-9EA6-B39F74A3873C}" type="pres">
      <dgm:prSet presAssocID="{D93D2A7F-3B33-4835-994C-AFDE0F97CF9F}" presName="level3hierChild" presStyleCnt="0"/>
      <dgm:spPr/>
    </dgm:pt>
    <dgm:pt modelId="{B9B78203-CAB8-49FC-9D7B-445664205668}" type="pres">
      <dgm:prSet presAssocID="{F4AAE5CA-A8E0-4F42-BF0A-B85AA58C3777}" presName="conn2-1" presStyleLbl="parChTrans1D3" presStyleIdx="2" presStyleCnt="5"/>
      <dgm:spPr/>
    </dgm:pt>
    <dgm:pt modelId="{E97918B9-8404-4F25-9742-A2947A942348}" type="pres">
      <dgm:prSet presAssocID="{F4AAE5CA-A8E0-4F42-BF0A-B85AA58C3777}" presName="connTx" presStyleLbl="parChTrans1D3" presStyleIdx="2" presStyleCnt="5"/>
      <dgm:spPr/>
    </dgm:pt>
    <dgm:pt modelId="{BD068592-BE48-453A-B7B7-3CE57268C623}" type="pres">
      <dgm:prSet presAssocID="{369E7B78-26F3-49B1-9B57-DBBAF4B465BA}" presName="root2" presStyleCnt="0"/>
      <dgm:spPr/>
    </dgm:pt>
    <dgm:pt modelId="{F6295A82-5C52-4FD2-9998-F6ADCE64D913}" type="pres">
      <dgm:prSet presAssocID="{369E7B78-26F3-49B1-9B57-DBBAF4B465BA}" presName="LevelTwoTextNode" presStyleLbl="node3" presStyleIdx="2" presStyleCnt="5" custScaleX="157335">
        <dgm:presLayoutVars>
          <dgm:chPref val="3"/>
        </dgm:presLayoutVars>
      </dgm:prSet>
      <dgm:spPr/>
    </dgm:pt>
    <dgm:pt modelId="{E0531D67-FCE6-4B65-A9EC-C65438A16485}" type="pres">
      <dgm:prSet presAssocID="{369E7B78-26F3-49B1-9B57-DBBAF4B465BA}" presName="level3hierChild" presStyleCnt="0"/>
      <dgm:spPr/>
    </dgm:pt>
    <dgm:pt modelId="{B467DE8F-2FDE-4D77-9B6F-5AB4985FC59F}" type="pres">
      <dgm:prSet presAssocID="{158B15E4-5AC8-47FE-9011-6F3E9EC37B23}" presName="conn2-1" presStyleLbl="parChTrans1D2" presStyleIdx="2" presStyleCnt="3"/>
      <dgm:spPr/>
    </dgm:pt>
    <dgm:pt modelId="{7B8F66BC-241F-416C-BED3-DF17E8B7DDA0}" type="pres">
      <dgm:prSet presAssocID="{158B15E4-5AC8-47FE-9011-6F3E9EC37B23}" presName="connTx" presStyleLbl="parChTrans1D2" presStyleIdx="2" presStyleCnt="3"/>
      <dgm:spPr/>
    </dgm:pt>
    <dgm:pt modelId="{C47F693A-889D-4DF1-857C-631A41C46658}" type="pres">
      <dgm:prSet presAssocID="{D02DF1C9-32AF-4ACC-84D5-3814A21A93A5}" presName="root2" presStyleCnt="0"/>
      <dgm:spPr/>
    </dgm:pt>
    <dgm:pt modelId="{9AE8C90B-D2E0-4551-B3D3-9D523D6634C9}" type="pres">
      <dgm:prSet presAssocID="{D02DF1C9-32AF-4ACC-84D5-3814A21A93A5}" presName="LevelTwoTextNode" presStyleLbl="node2" presStyleIdx="2" presStyleCnt="3">
        <dgm:presLayoutVars>
          <dgm:chPref val="3"/>
        </dgm:presLayoutVars>
      </dgm:prSet>
      <dgm:spPr/>
    </dgm:pt>
    <dgm:pt modelId="{B6662893-4E52-42B8-9C4F-56483B811557}" type="pres">
      <dgm:prSet presAssocID="{D02DF1C9-32AF-4ACC-84D5-3814A21A93A5}" presName="level3hierChild" presStyleCnt="0"/>
      <dgm:spPr/>
    </dgm:pt>
    <dgm:pt modelId="{20CC5795-2E21-4261-A36F-A356D3454866}" type="pres">
      <dgm:prSet presAssocID="{3296F3AC-2FB0-487F-BCDE-EE69466646BC}" presName="conn2-1" presStyleLbl="parChTrans1D3" presStyleIdx="3" presStyleCnt="5"/>
      <dgm:spPr/>
    </dgm:pt>
    <dgm:pt modelId="{01F8A4CA-0BEB-495E-8BC5-F157B31C8FFB}" type="pres">
      <dgm:prSet presAssocID="{3296F3AC-2FB0-487F-BCDE-EE69466646BC}" presName="connTx" presStyleLbl="parChTrans1D3" presStyleIdx="3" presStyleCnt="5"/>
      <dgm:spPr/>
    </dgm:pt>
    <dgm:pt modelId="{E2286CC3-7B99-49FB-A486-3C42B1142290}" type="pres">
      <dgm:prSet presAssocID="{2D2EDB3D-AAE9-4DE4-8158-E8ECAC871740}" presName="root2" presStyleCnt="0"/>
      <dgm:spPr/>
    </dgm:pt>
    <dgm:pt modelId="{447F0972-AD3F-4232-9A02-68A44FA75AFE}" type="pres">
      <dgm:prSet presAssocID="{2D2EDB3D-AAE9-4DE4-8158-E8ECAC871740}" presName="LevelTwoTextNode" presStyleLbl="node3" presStyleIdx="3" presStyleCnt="5" custScaleX="97327">
        <dgm:presLayoutVars>
          <dgm:chPref val="3"/>
        </dgm:presLayoutVars>
      </dgm:prSet>
      <dgm:spPr/>
    </dgm:pt>
    <dgm:pt modelId="{B2C8F57F-046D-4B43-95DF-8D39CBE0E2A2}" type="pres">
      <dgm:prSet presAssocID="{2D2EDB3D-AAE9-4DE4-8158-E8ECAC871740}" presName="level3hierChild" presStyleCnt="0"/>
      <dgm:spPr/>
    </dgm:pt>
    <dgm:pt modelId="{145E3B25-8C42-49E5-B635-E6A3050330D7}" type="pres">
      <dgm:prSet presAssocID="{B675D551-3269-449D-B0FD-251AFC58EA95}" presName="conn2-1" presStyleLbl="parChTrans1D3" presStyleIdx="4" presStyleCnt="5"/>
      <dgm:spPr/>
    </dgm:pt>
    <dgm:pt modelId="{D37D7D03-B514-409D-BF39-9DBB3A11713B}" type="pres">
      <dgm:prSet presAssocID="{B675D551-3269-449D-B0FD-251AFC58EA95}" presName="connTx" presStyleLbl="parChTrans1D3" presStyleIdx="4" presStyleCnt="5"/>
      <dgm:spPr/>
    </dgm:pt>
    <dgm:pt modelId="{0F8C494B-BCAC-424C-805C-718A1DAF7122}" type="pres">
      <dgm:prSet presAssocID="{8B364C1F-667F-4C41-8FE7-BE482B19C707}" presName="root2" presStyleCnt="0"/>
      <dgm:spPr/>
    </dgm:pt>
    <dgm:pt modelId="{7F9578C7-C52E-410F-B275-72833EB5A9B6}" type="pres">
      <dgm:prSet presAssocID="{8B364C1F-667F-4C41-8FE7-BE482B19C707}" presName="LevelTwoTextNode" presStyleLbl="node3" presStyleIdx="4" presStyleCnt="5" custScaleX="304220">
        <dgm:presLayoutVars>
          <dgm:chPref val="3"/>
        </dgm:presLayoutVars>
      </dgm:prSet>
      <dgm:spPr/>
    </dgm:pt>
    <dgm:pt modelId="{6F1126A5-78E3-4930-8F19-05F22F5CC199}" type="pres">
      <dgm:prSet presAssocID="{8B364C1F-667F-4C41-8FE7-BE482B19C707}" presName="level3hierChild" presStyleCnt="0"/>
      <dgm:spPr/>
    </dgm:pt>
  </dgm:ptLst>
  <dgm:cxnLst>
    <dgm:cxn modelId="{ADAF6606-5D43-4442-A88E-AD01433C2985}" type="presOf" srcId="{7738B102-E068-45E6-ADF3-627B48FBD23D}" destId="{CB301733-379A-4BDC-9CE5-68426B565EFD}" srcOrd="0" destOrd="0" presId="urn:microsoft.com/office/officeart/2005/8/layout/hierarchy2"/>
    <dgm:cxn modelId="{BCD1720F-CE04-4894-962E-9DEB64A30F15}" type="presOf" srcId="{2D2EDB3D-AAE9-4DE4-8158-E8ECAC871740}" destId="{447F0972-AD3F-4232-9A02-68A44FA75AFE}" srcOrd="0" destOrd="0" presId="urn:microsoft.com/office/officeart/2005/8/layout/hierarchy2"/>
    <dgm:cxn modelId="{986CDA11-6878-4B52-897A-B8C3CF8FD588}" srcId="{AE0A9D25-2D68-40B4-B4CE-FC67DCF69793}" destId="{1CB0EF68-0338-4093-8ABD-39403900A50F}" srcOrd="0" destOrd="0" parTransId="{FFE9B805-A417-4489-85C1-3E8B190F51CD}" sibTransId="{A7971547-9EA0-4D22-B24D-9AC30A224457}"/>
    <dgm:cxn modelId="{607E1019-B1D1-4C32-9BDD-B76770188BD1}" srcId="{AE0A9D25-2D68-40B4-B4CE-FC67DCF69793}" destId="{D02DF1C9-32AF-4ACC-84D5-3814A21A93A5}" srcOrd="2" destOrd="0" parTransId="{158B15E4-5AC8-47FE-9011-6F3E9EC37B23}" sibTransId="{89F379FD-1F6C-4F14-A822-847D04C31CAD}"/>
    <dgm:cxn modelId="{FCAE7C26-E961-4820-83EC-C7D3569FDA58}" type="presOf" srcId="{F4AAE5CA-A8E0-4F42-BF0A-B85AA58C3777}" destId="{E97918B9-8404-4F25-9742-A2947A942348}" srcOrd="1" destOrd="0" presId="urn:microsoft.com/office/officeart/2005/8/layout/hierarchy2"/>
    <dgm:cxn modelId="{90639827-CF78-4219-BD39-A9113FE500A3}" type="presOf" srcId="{4DBD18A9-30D2-435A-B2B5-E60DE4D8F8D2}" destId="{06EFE7B5-E3D5-469F-80F5-BDED7759F7C9}" srcOrd="1" destOrd="0" presId="urn:microsoft.com/office/officeart/2005/8/layout/hierarchy2"/>
    <dgm:cxn modelId="{2947B630-24CD-4A60-9665-A4449A682584}" type="presOf" srcId="{369E7B78-26F3-49B1-9B57-DBBAF4B465BA}" destId="{F6295A82-5C52-4FD2-9998-F6ADCE64D913}" srcOrd="0" destOrd="0" presId="urn:microsoft.com/office/officeart/2005/8/layout/hierarchy2"/>
    <dgm:cxn modelId="{AEEE0836-67FC-41DB-960B-7407871DCB94}" srcId="{D02DF1C9-32AF-4ACC-84D5-3814A21A93A5}" destId="{2D2EDB3D-AAE9-4DE4-8158-E8ECAC871740}" srcOrd="0" destOrd="0" parTransId="{3296F3AC-2FB0-487F-BCDE-EE69466646BC}" sibTransId="{4D3684AF-A77A-45A8-ABB5-EAA73884D39B}"/>
    <dgm:cxn modelId="{FC0CEC37-915D-4C74-BA8D-977749702737}" type="presOf" srcId="{7738B102-E068-45E6-ADF3-627B48FBD23D}" destId="{94858AF1-E47D-443F-BE1C-3F099C23B924}" srcOrd="1" destOrd="0" presId="urn:microsoft.com/office/officeart/2005/8/layout/hierarchy2"/>
    <dgm:cxn modelId="{9494E83E-9783-4EAF-BFA4-023D2B5B5F19}" srcId="{3129E597-74E8-42DE-8FDF-45B5CFDC0118}" destId="{AE0A9D25-2D68-40B4-B4CE-FC67DCF69793}" srcOrd="0" destOrd="0" parTransId="{9A0D409D-67E6-4C60-859C-A8DBC90F4C81}" sibTransId="{3DA8D1BE-918C-4659-B053-F7643FA1D70A}"/>
    <dgm:cxn modelId="{6C59015C-75CA-43C9-A45D-5355AB103A1C}" type="presOf" srcId="{B675D551-3269-449D-B0FD-251AFC58EA95}" destId="{145E3B25-8C42-49E5-B635-E6A3050330D7}" srcOrd="0" destOrd="0" presId="urn:microsoft.com/office/officeart/2005/8/layout/hierarchy2"/>
    <dgm:cxn modelId="{17B6EF62-CCA7-4A52-A215-869D0F324774}" type="presOf" srcId="{1CB0EF68-0338-4093-8ABD-39403900A50F}" destId="{45E1FB10-B14F-420B-A04C-F8C4ABA86967}" srcOrd="0" destOrd="0" presId="urn:microsoft.com/office/officeart/2005/8/layout/hierarchy2"/>
    <dgm:cxn modelId="{834B9D48-9AA8-4E16-92DD-203AA1086C93}" type="presOf" srcId="{355B64DC-8E6C-4E69-A7FC-63E63FE1AEDE}" destId="{3D13A5C2-EAAA-4E2C-969F-BB3B198E5FBA}" srcOrd="0" destOrd="0" presId="urn:microsoft.com/office/officeart/2005/8/layout/hierarchy2"/>
    <dgm:cxn modelId="{214C6769-EC48-4549-B3C0-59968EA59BDE}" type="presOf" srcId="{B675D551-3269-449D-B0FD-251AFC58EA95}" destId="{D37D7D03-B514-409D-BF39-9DBB3A11713B}" srcOrd="1" destOrd="0" presId="urn:microsoft.com/office/officeart/2005/8/layout/hierarchy2"/>
    <dgm:cxn modelId="{E6B2474A-57DA-4C80-9D05-5D8E0726A586}" type="presOf" srcId="{3296F3AC-2FB0-487F-BCDE-EE69466646BC}" destId="{01F8A4CA-0BEB-495E-8BC5-F157B31C8FFB}" srcOrd="1" destOrd="0" presId="urn:microsoft.com/office/officeart/2005/8/layout/hierarchy2"/>
    <dgm:cxn modelId="{FC1B7B53-8EF6-4CDB-8521-7B2DAAADBF5C}" type="presOf" srcId="{3129E597-74E8-42DE-8FDF-45B5CFDC0118}" destId="{D73A6FEA-B62E-4F23-B223-A181F96705BD}" srcOrd="0" destOrd="0" presId="urn:microsoft.com/office/officeart/2005/8/layout/hierarchy2"/>
    <dgm:cxn modelId="{94179775-B073-483B-AEC4-FB8350AC66FF}" type="presOf" srcId="{158B15E4-5AC8-47FE-9011-6F3E9EC37B23}" destId="{7B8F66BC-241F-416C-BED3-DF17E8B7DDA0}" srcOrd="1" destOrd="0" presId="urn:microsoft.com/office/officeart/2005/8/layout/hierarchy2"/>
    <dgm:cxn modelId="{CF75A758-4283-40D7-945B-54EEF31EC4DA}" type="presOf" srcId="{02897953-C94B-488C-BF8D-598E5004A67C}" destId="{799F7DC5-F9F0-4B12-94E0-8032583DD264}" srcOrd="1" destOrd="0" presId="urn:microsoft.com/office/officeart/2005/8/layout/hierarchy2"/>
    <dgm:cxn modelId="{5CAE7197-3B31-456A-B2CC-C90A0B87D1FF}" srcId="{D02DF1C9-32AF-4ACC-84D5-3814A21A93A5}" destId="{8B364C1F-667F-4C41-8FE7-BE482B19C707}" srcOrd="1" destOrd="0" parTransId="{B675D551-3269-449D-B0FD-251AFC58EA95}" sibTransId="{21E42E35-037F-4534-8922-FAD0B5B74734}"/>
    <dgm:cxn modelId="{97A95A9B-EDBA-41AD-A95D-04CA33295B37}" srcId="{1CB0EF68-0338-4093-8ABD-39403900A50F}" destId="{EDD7C151-D4E0-4C05-A62A-03469123D072}" srcOrd="0" destOrd="0" parTransId="{4DBD18A9-30D2-435A-B2B5-E60DE4D8F8D2}" sibTransId="{9E32A3A2-3FD9-4803-85F1-B198A5FEA08C}"/>
    <dgm:cxn modelId="{1D72C7A6-A24A-4C95-94C3-62202AADB44C}" type="presOf" srcId="{F4AAE5CA-A8E0-4F42-BF0A-B85AA58C3777}" destId="{B9B78203-CAB8-49FC-9D7B-445664205668}" srcOrd="0" destOrd="0" presId="urn:microsoft.com/office/officeart/2005/8/layout/hierarchy2"/>
    <dgm:cxn modelId="{87575CAA-3159-41D7-90F9-19D93BD463C9}" type="presOf" srcId="{FFE9B805-A417-4489-85C1-3E8B190F51CD}" destId="{14561B40-CCBE-44F1-8C19-99C15C229CB2}" srcOrd="0" destOrd="0" presId="urn:microsoft.com/office/officeart/2005/8/layout/hierarchy2"/>
    <dgm:cxn modelId="{8F8D2FB8-41D3-4309-8EC4-7EF5212EA8B6}" type="presOf" srcId="{D02DF1C9-32AF-4ACC-84D5-3814A21A93A5}" destId="{9AE8C90B-D2E0-4551-B3D3-9D523D6634C9}" srcOrd="0" destOrd="0" presId="urn:microsoft.com/office/officeart/2005/8/layout/hierarchy2"/>
    <dgm:cxn modelId="{73DB82B8-E1DB-44A2-A33C-FC651F4C3412}" type="presOf" srcId="{158B15E4-5AC8-47FE-9011-6F3E9EC37B23}" destId="{B467DE8F-2FDE-4D77-9B6F-5AB4985FC59F}" srcOrd="0" destOrd="0" presId="urn:microsoft.com/office/officeart/2005/8/layout/hierarchy2"/>
    <dgm:cxn modelId="{E71343BD-4200-4411-B5B9-2A6C42C28133}" type="presOf" srcId="{D93D2A7F-3B33-4835-994C-AFDE0F97CF9F}" destId="{540265F2-7DD4-4758-A5E3-D9C0E7B5B46C}" srcOrd="0" destOrd="0" presId="urn:microsoft.com/office/officeart/2005/8/layout/hierarchy2"/>
    <dgm:cxn modelId="{D93AEABD-906C-423E-ABD4-6AF91E0D37F6}" type="presOf" srcId="{8B364C1F-667F-4C41-8FE7-BE482B19C707}" destId="{7F9578C7-C52E-410F-B275-72833EB5A9B6}" srcOrd="0" destOrd="0" presId="urn:microsoft.com/office/officeart/2005/8/layout/hierarchy2"/>
    <dgm:cxn modelId="{690074C7-9E0C-45B6-8C3E-D32DCE097E6E}" type="presOf" srcId="{02897953-C94B-488C-BF8D-598E5004A67C}" destId="{74039BF7-9D89-48F1-8A65-D957D1FF12EE}" srcOrd="0" destOrd="0" presId="urn:microsoft.com/office/officeart/2005/8/layout/hierarchy2"/>
    <dgm:cxn modelId="{BCFD48CE-73B7-4531-A9F1-034FAFCC7210}" type="presOf" srcId="{3296F3AC-2FB0-487F-BCDE-EE69466646BC}" destId="{20CC5795-2E21-4261-A36F-A356D3454866}" srcOrd="0" destOrd="0" presId="urn:microsoft.com/office/officeart/2005/8/layout/hierarchy2"/>
    <dgm:cxn modelId="{0C9858D5-9D46-4B8E-99AE-F35A82443112}" type="presOf" srcId="{FFE9B805-A417-4489-85C1-3E8B190F51CD}" destId="{EDDEE486-51D0-4251-A852-A749BA2A5504}" srcOrd="1" destOrd="0" presId="urn:microsoft.com/office/officeart/2005/8/layout/hierarchy2"/>
    <dgm:cxn modelId="{8CDA96DF-3105-42DC-98D4-BD45D631B897}" type="presOf" srcId="{AE0A9D25-2D68-40B4-B4CE-FC67DCF69793}" destId="{33C91BB3-F28E-452F-87C7-D28D804D27A6}" srcOrd="0" destOrd="0" presId="urn:microsoft.com/office/officeart/2005/8/layout/hierarchy2"/>
    <dgm:cxn modelId="{2C3BC5E9-4632-4881-9C18-7083485852B4}" srcId="{1CB0EF68-0338-4093-8ABD-39403900A50F}" destId="{355B64DC-8E6C-4E69-A7FC-63E63FE1AEDE}" srcOrd="1" destOrd="0" parTransId="{02897953-C94B-488C-BF8D-598E5004A67C}" sibTransId="{B8536B3C-0F91-4F33-82DF-FFF98D38DA76}"/>
    <dgm:cxn modelId="{A3A488F4-9188-4846-981C-4331ADDEDB55}" type="presOf" srcId="{4DBD18A9-30D2-435A-B2B5-E60DE4D8F8D2}" destId="{0CE07726-2E9C-4689-90F1-37798AB7FA37}" srcOrd="0" destOrd="0" presId="urn:microsoft.com/office/officeart/2005/8/layout/hierarchy2"/>
    <dgm:cxn modelId="{734340F7-B191-42F5-9CDE-3D47B084441E}" type="presOf" srcId="{EDD7C151-D4E0-4C05-A62A-03469123D072}" destId="{DABCA98A-C70D-484E-B473-550DEF6A797E}" srcOrd="0" destOrd="0" presId="urn:microsoft.com/office/officeart/2005/8/layout/hierarchy2"/>
    <dgm:cxn modelId="{AF3770F8-0CE2-4D59-BF02-28891373067F}" srcId="{AE0A9D25-2D68-40B4-B4CE-FC67DCF69793}" destId="{D93D2A7F-3B33-4835-994C-AFDE0F97CF9F}" srcOrd="1" destOrd="0" parTransId="{7738B102-E068-45E6-ADF3-627B48FBD23D}" sibTransId="{F4D086E8-8672-480E-9451-00B1122731A4}"/>
    <dgm:cxn modelId="{CC580EFE-8D06-437A-A555-6F8A3D5F5640}" srcId="{D93D2A7F-3B33-4835-994C-AFDE0F97CF9F}" destId="{369E7B78-26F3-49B1-9B57-DBBAF4B465BA}" srcOrd="0" destOrd="0" parTransId="{F4AAE5CA-A8E0-4F42-BF0A-B85AA58C3777}" sibTransId="{03597B0F-10EE-4C8E-B8C8-86FA902B3292}"/>
    <dgm:cxn modelId="{3A9368B7-C8ED-433A-AA93-22DFBACA7B61}" type="presParOf" srcId="{D73A6FEA-B62E-4F23-B223-A181F96705BD}" destId="{F7F1A06C-15FD-420B-9AB5-13594921180B}" srcOrd="0" destOrd="0" presId="urn:microsoft.com/office/officeart/2005/8/layout/hierarchy2"/>
    <dgm:cxn modelId="{9B7C2417-A4C8-4968-B2D7-D6331CCD676F}" type="presParOf" srcId="{F7F1A06C-15FD-420B-9AB5-13594921180B}" destId="{33C91BB3-F28E-452F-87C7-D28D804D27A6}" srcOrd="0" destOrd="0" presId="urn:microsoft.com/office/officeart/2005/8/layout/hierarchy2"/>
    <dgm:cxn modelId="{916306FD-3E4E-4E1A-8D1F-9D7B345D58D6}" type="presParOf" srcId="{F7F1A06C-15FD-420B-9AB5-13594921180B}" destId="{D2453963-4019-48BE-92A8-FF7D91D869A0}" srcOrd="1" destOrd="0" presId="urn:microsoft.com/office/officeart/2005/8/layout/hierarchy2"/>
    <dgm:cxn modelId="{84DF8FE9-3854-4C0A-A0C4-D4F26DB89940}" type="presParOf" srcId="{D2453963-4019-48BE-92A8-FF7D91D869A0}" destId="{14561B40-CCBE-44F1-8C19-99C15C229CB2}" srcOrd="0" destOrd="0" presId="urn:microsoft.com/office/officeart/2005/8/layout/hierarchy2"/>
    <dgm:cxn modelId="{A6607BEE-4FE4-43C3-AFE2-3771E5B2F2B1}" type="presParOf" srcId="{14561B40-CCBE-44F1-8C19-99C15C229CB2}" destId="{EDDEE486-51D0-4251-A852-A749BA2A5504}" srcOrd="0" destOrd="0" presId="urn:microsoft.com/office/officeart/2005/8/layout/hierarchy2"/>
    <dgm:cxn modelId="{D051F002-B4B0-4945-BE7C-C831170BEC05}" type="presParOf" srcId="{D2453963-4019-48BE-92A8-FF7D91D869A0}" destId="{0916429A-8716-429C-B01B-5CB644DF8B8C}" srcOrd="1" destOrd="0" presId="urn:microsoft.com/office/officeart/2005/8/layout/hierarchy2"/>
    <dgm:cxn modelId="{A07C73C4-AE71-417C-8454-F13A925B56FE}" type="presParOf" srcId="{0916429A-8716-429C-B01B-5CB644DF8B8C}" destId="{45E1FB10-B14F-420B-A04C-F8C4ABA86967}" srcOrd="0" destOrd="0" presId="urn:microsoft.com/office/officeart/2005/8/layout/hierarchy2"/>
    <dgm:cxn modelId="{CA92BA47-7573-478B-9ECB-F239BDC0BFEC}" type="presParOf" srcId="{0916429A-8716-429C-B01B-5CB644DF8B8C}" destId="{59325653-7EC7-426D-B9F9-E494B565B2D9}" srcOrd="1" destOrd="0" presId="urn:microsoft.com/office/officeart/2005/8/layout/hierarchy2"/>
    <dgm:cxn modelId="{641DA64F-1CB3-44DF-BAB1-A094128C5189}" type="presParOf" srcId="{59325653-7EC7-426D-B9F9-E494B565B2D9}" destId="{0CE07726-2E9C-4689-90F1-37798AB7FA37}" srcOrd="0" destOrd="0" presId="urn:microsoft.com/office/officeart/2005/8/layout/hierarchy2"/>
    <dgm:cxn modelId="{49AD51EE-57A8-438A-972C-B66557D8AC44}" type="presParOf" srcId="{0CE07726-2E9C-4689-90F1-37798AB7FA37}" destId="{06EFE7B5-E3D5-469F-80F5-BDED7759F7C9}" srcOrd="0" destOrd="0" presId="urn:microsoft.com/office/officeart/2005/8/layout/hierarchy2"/>
    <dgm:cxn modelId="{4DEDCFBB-0B42-45A5-8F28-F92FBE02E171}" type="presParOf" srcId="{59325653-7EC7-426D-B9F9-E494B565B2D9}" destId="{17883C22-A9AD-4171-8D5F-1867E34665E4}" srcOrd="1" destOrd="0" presId="urn:microsoft.com/office/officeart/2005/8/layout/hierarchy2"/>
    <dgm:cxn modelId="{41DCDFDA-3D88-484F-8D86-70376B5219BF}" type="presParOf" srcId="{17883C22-A9AD-4171-8D5F-1867E34665E4}" destId="{DABCA98A-C70D-484E-B473-550DEF6A797E}" srcOrd="0" destOrd="0" presId="urn:microsoft.com/office/officeart/2005/8/layout/hierarchy2"/>
    <dgm:cxn modelId="{2CF1F147-BBAF-4EB6-A76D-0897FD28F270}" type="presParOf" srcId="{17883C22-A9AD-4171-8D5F-1867E34665E4}" destId="{D6CE01EA-178E-4661-A984-569976637AC7}" srcOrd="1" destOrd="0" presId="urn:microsoft.com/office/officeart/2005/8/layout/hierarchy2"/>
    <dgm:cxn modelId="{3186584B-30EE-4672-AC9B-1ABBD59114E0}" type="presParOf" srcId="{59325653-7EC7-426D-B9F9-E494B565B2D9}" destId="{74039BF7-9D89-48F1-8A65-D957D1FF12EE}" srcOrd="2" destOrd="0" presId="urn:microsoft.com/office/officeart/2005/8/layout/hierarchy2"/>
    <dgm:cxn modelId="{EE92102E-AD9D-464F-B7DD-A4B37499B99E}" type="presParOf" srcId="{74039BF7-9D89-48F1-8A65-D957D1FF12EE}" destId="{799F7DC5-F9F0-4B12-94E0-8032583DD264}" srcOrd="0" destOrd="0" presId="urn:microsoft.com/office/officeart/2005/8/layout/hierarchy2"/>
    <dgm:cxn modelId="{C9706C90-5F81-49EB-A59D-277D4909AF7E}" type="presParOf" srcId="{59325653-7EC7-426D-B9F9-E494B565B2D9}" destId="{93FCD8A9-B7E7-450B-A78F-CE8BCF098404}" srcOrd="3" destOrd="0" presId="urn:microsoft.com/office/officeart/2005/8/layout/hierarchy2"/>
    <dgm:cxn modelId="{8056D5A5-2575-44D3-B184-C891DFE65B81}" type="presParOf" srcId="{93FCD8A9-B7E7-450B-A78F-CE8BCF098404}" destId="{3D13A5C2-EAAA-4E2C-969F-BB3B198E5FBA}" srcOrd="0" destOrd="0" presId="urn:microsoft.com/office/officeart/2005/8/layout/hierarchy2"/>
    <dgm:cxn modelId="{A1F6136C-DF43-4B14-B34A-7DA8006E880A}" type="presParOf" srcId="{93FCD8A9-B7E7-450B-A78F-CE8BCF098404}" destId="{516B8DF5-FE74-4F84-9584-311A9E435CBD}" srcOrd="1" destOrd="0" presId="urn:microsoft.com/office/officeart/2005/8/layout/hierarchy2"/>
    <dgm:cxn modelId="{BCD01601-4516-4FE5-874A-1E033891E131}" type="presParOf" srcId="{D2453963-4019-48BE-92A8-FF7D91D869A0}" destId="{CB301733-379A-4BDC-9CE5-68426B565EFD}" srcOrd="2" destOrd="0" presId="urn:microsoft.com/office/officeart/2005/8/layout/hierarchy2"/>
    <dgm:cxn modelId="{27F224B7-C574-4DB4-AC72-0261F4384B1B}" type="presParOf" srcId="{CB301733-379A-4BDC-9CE5-68426B565EFD}" destId="{94858AF1-E47D-443F-BE1C-3F099C23B924}" srcOrd="0" destOrd="0" presId="urn:microsoft.com/office/officeart/2005/8/layout/hierarchy2"/>
    <dgm:cxn modelId="{F4CE77E6-5FCB-466C-8716-989BA3FB5B59}" type="presParOf" srcId="{D2453963-4019-48BE-92A8-FF7D91D869A0}" destId="{D003938C-A7A7-4241-AE6C-A1B72E7190ED}" srcOrd="3" destOrd="0" presId="urn:microsoft.com/office/officeart/2005/8/layout/hierarchy2"/>
    <dgm:cxn modelId="{0AEB5B50-92D0-450A-8C29-CF46AD6BDCFB}" type="presParOf" srcId="{D003938C-A7A7-4241-AE6C-A1B72E7190ED}" destId="{540265F2-7DD4-4758-A5E3-D9C0E7B5B46C}" srcOrd="0" destOrd="0" presId="urn:microsoft.com/office/officeart/2005/8/layout/hierarchy2"/>
    <dgm:cxn modelId="{337A7FB2-DBEC-4F1E-A852-D7705CC59470}" type="presParOf" srcId="{D003938C-A7A7-4241-AE6C-A1B72E7190ED}" destId="{E931EA5E-810E-4CD9-9EA6-B39F74A3873C}" srcOrd="1" destOrd="0" presId="urn:microsoft.com/office/officeart/2005/8/layout/hierarchy2"/>
    <dgm:cxn modelId="{5E821457-B78C-426A-BCAD-678516363811}" type="presParOf" srcId="{E931EA5E-810E-4CD9-9EA6-B39F74A3873C}" destId="{B9B78203-CAB8-49FC-9D7B-445664205668}" srcOrd="0" destOrd="0" presId="urn:microsoft.com/office/officeart/2005/8/layout/hierarchy2"/>
    <dgm:cxn modelId="{01DA8066-1D3F-4ECF-BA0D-2ABDA6E5ADA1}" type="presParOf" srcId="{B9B78203-CAB8-49FC-9D7B-445664205668}" destId="{E97918B9-8404-4F25-9742-A2947A942348}" srcOrd="0" destOrd="0" presId="urn:microsoft.com/office/officeart/2005/8/layout/hierarchy2"/>
    <dgm:cxn modelId="{83E53007-65F2-44AB-88AB-2E1BC3289AA3}" type="presParOf" srcId="{E931EA5E-810E-4CD9-9EA6-B39F74A3873C}" destId="{BD068592-BE48-453A-B7B7-3CE57268C623}" srcOrd="1" destOrd="0" presId="urn:microsoft.com/office/officeart/2005/8/layout/hierarchy2"/>
    <dgm:cxn modelId="{F9366506-C6DA-4C02-8899-2A0CC1ADC164}" type="presParOf" srcId="{BD068592-BE48-453A-B7B7-3CE57268C623}" destId="{F6295A82-5C52-4FD2-9998-F6ADCE64D913}" srcOrd="0" destOrd="0" presId="urn:microsoft.com/office/officeart/2005/8/layout/hierarchy2"/>
    <dgm:cxn modelId="{9750C015-78FD-4A5E-A00B-07B3357B2E74}" type="presParOf" srcId="{BD068592-BE48-453A-B7B7-3CE57268C623}" destId="{E0531D67-FCE6-4B65-A9EC-C65438A16485}" srcOrd="1" destOrd="0" presId="urn:microsoft.com/office/officeart/2005/8/layout/hierarchy2"/>
    <dgm:cxn modelId="{6894B404-FD0F-43A9-9A5A-E92AF8997938}" type="presParOf" srcId="{D2453963-4019-48BE-92A8-FF7D91D869A0}" destId="{B467DE8F-2FDE-4D77-9B6F-5AB4985FC59F}" srcOrd="4" destOrd="0" presId="urn:microsoft.com/office/officeart/2005/8/layout/hierarchy2"/>
    <dgm:cxn modelId="{A30B77B5-41BC-43A1-992A-3678389BC6AD}" type="presParOf" srcId="{B467DE8F-2FDE-4D77-9B6F-5AB4985FC59F}" destId="{7B8F66BC-241F-416C-BED3-DF17E8B7DDA0}" srcOrd="0" destOrd="0" presId="urn:microsoft.com/office/officeart/2005/8/layout/hierarchy2"/>
    <dgm:cxn modelId="{B9F8C873-B3D2-45CF-86C0-C606D1E462D8}" type="presParOf" srcId="{D2453963-4019-48BE-92A8-FF7D91D869A0}" destId="{C47F693A-889D-4DF1-857C-631A41C46658}" srcOrd="5" destOrd="0" presId="urn:microsoft.com/office/officeart/2005/8/layout/hierarchy2"/>
    <dgm:cxn modelId="{760897E0-FFC0-4F57-A3BA-65559A61D5A9}" type="presParOf" srcId="{C47F693A-889D-4DF1-857C-631A41C46658}" destId="{9AE8C90B-D2E0-4551-B3D3-9D523D6634C9}" srcOrd="0" destOrd="0" presId="urn:microsoft.com/office/officeart/2005/8/layout/hierarchy2"/>
    <dgm:cxn modelId="{7FF9FACF-F0BC-4FC3-8F02-B4AC7B87AE4D}" type="presParOf" srcId="{C47F693A-889D-4DF1-857C-631A41C46658}" destId="{B6662893-4E52-42B8-9C4F-56483B811557}" srcOrd="1" destOrd="0" presId="urn:microsoft.com/office/officeart/2005/8/layout/hierarchy2"/>
    <dgm:cxn modelId="{BFB41B56-4331-4600-95F3-B0DC2C06C96A}" type="presParOf" srcId="{B6662893-4E52-42B8-9C4F-56483B811557}" destId="{20CC5795-2E21-4261-A36F-A356D3454866}" srcOrd="0" destOrd="0" presId="urn:microsoft.com/office/officeart/2005/8/layout/hierarchy2"/>
    <dgm:cxn modelId="{BCC85A18-C551-4E33-91D8-5C9B5018B065}" type="presParOf" srcId="{20CC5795-2E21-4261-A36F-A356D3454866}" destId="{01F8A4CA-0BEB-495E-8BC5-F157B31C8FFB}" srcOrd="0" destOrd="0" presId="urn:microsoft.com/office/officeart/2005/8/layout/hierarchy2"/>
    <dgm:cxn modelId="{3AE19370-138D-4F5A-B42E-D64D2424918F}" type="presParOf" srcId="{B6662893-4E52-42B8-9C4F-56483B811557}" destId="{E2286CC3-7B99-49FB-A486-3C42B1142290}" srcOrd="1" destOrd="0" presId="urn:microsoft.com/office/officeart/2005/8/layout/hierarchy2"/>
    <dgm:cxn modelId="{22F99F1E-97DE-45EA-9E1F-189AAFDC6BE4}" type="presParOf" srcId="{E2286CC3-7B99-49FB-A486-3C42B1142290}" destId="{447F0972-AD3F-4232-9A02-68A44FA75AFE}" srcOrd="0" destOrd="0" presId="urn:microsoft.com/office/officeart/2005/8/layout/hierarchy2"/>
    <dgm:cxn modelId="{40C7EE36-4B8E-406D-B71E-5FB360825734}" type="presParOf" srcId="{E2286CC3-7B99-49FB-A486-3C42B1142290}" destId="{B2C8F57F-046D-4B43-95DF-8D39CBE0E2A2}" srcOrd="1" destOrd="0" presId="urn:microsoft.com/office/officeart/2005/8/layout/hierarchy2"/>
    <dgm:cxn modelId="{714A6894-59B6-4827-A73A-B67BFF101721}" type="presParOf" srcId="{B6662893-4E52-42B8-9C4F-56483B811557}" destId="{145E3B25-8C42-49E5-B635-E6A3050330D7}" srcOrd="2" destOrd="0" presId="urn:microsoft.com/office/officeart/2005/8/layout/hierarchy2"/>
    <dgm:cxn modelId="{89A6E297-5941-437D-A311-00C826B4C9B0}" type="presParOf" srcId="{145E3B25-8C42-49E5-B635-E6A3050330D7}" destId="{D37D7D03-B514-409D-BF39-9DBB3A11713B}" srcOrd="0" destOrd="0" presId="urn:microsoft.com/office/officeart/2005/8/layout/hierarchy2"/>
    <dgm:cxn modelId="{5D28BFCC-D904-4F6F-A3FE-97C2AAB1AA97}" type="presParOf" srcId="{B6662893-4E52-42B8-9C4F-56483B811557}" destId="{0F8C494B-BCAC-424C-805C-718A1DAF7122}" srcOrd="3" destOrd="0" presId="urn:microsoft.com/office/officeart/2005/8/layout/hierarchy2"/>
    <dgm:cxn modelId="{182A8C4C-805B-4F3D-8561-0F3A89E59E8A}" type="presParOf" srcId="{0F8C494B-BCAC-424C-805C-718A1DAF7122}" destId="{7F9578C7-C52E-410F-B275-72833EB5A9B6}" srcOrd="0" destOrd="0" presId="urn:microsoft.com/office/officeart/2005/8/layout/hierarchy2"/>
    <dgm:cxn modelId="{F0466D00-C0A5-42D2-BA6C-73C6F6766A3D}" type="presParOf" srcId="{0F8C494B-BCAC-424C-805C-718A1DAF7122}" destId="{6F1126A5-78E3-4930-8F19-05F22F5CC19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FAE68C5-CD8D-417D-9154-4E4D0B8333D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6007DD-3186-48F0-B033-801270F077BA}">
      <dgm:prSet phldrT="[Текст]"/>
      <dgm:spPr/>
      <dgm:t>
        <a:bodyPr/>
        <a:lstStyle/>
        <a:p>
          <a:r>
            <a:rPr lang="ru-RU" dirty="0"/>
            <a:t>Чат-бот</a:t>
          </a:r>
        </a:p>
      </dgm:t>
    </dgm:pt>
    <dgm:pt modelId="{38AE1EFA-5EC7-459F-828A-AF7C80E026F7}" type="parTrans" cxnId="{43B1B8F6-43D9-47A1-A441-C2B63B9ABCDE}">
      <dgm:prSet/>
      <dgm:spPr/>
      <dgm:t>
        <a:bodyPr/>
        <a:lstStyle/>
        <a:p>
          <a:endParaRPr lang="ru-RU"/>
        </a:p>
      </dgm:t>
    </dgm:pt>
    <dgm:pt modelId="{7C5A86A6-7490-4453-8C4E-62D5540A8739}" type="sibTrans" cxnId="{43B1B8F6-43D9-47A1-A441-C2B63B9ABCDE}">
      <dgm:prSet/>
      <dgm:spPr/>
      <dgm:t>
        <a:bodyPr/>
        <a:lstStyle/>
        <a:p>
          <a:endParaRPr lang="ru-RU"/>
        </a:p>
      </dgm:t>
    </dgm:pt>
    <dgm:pt modelId="{2F39E411-992D-41E0-A960-D2C561115FCF}">
      <dgm:prSet phldrT="[Текст]"/>
      <dgm:spPr/>
      <dgm:t>
        <a:bodyPr/>
        <a:lstStyle/>
        <a:p>
          <a:r>
            <a:rPr lang="ru-RU" dirty="0"/>
            <a:t>Текстовый</a:t>
          </a:r>
        </a:p>
      </dgm:t>
    </dgm:pt>
    <dgm:pt modelId="{DF7EEEC5-5E92-4175-B720-DF3C0D2D35F7}" type="parTrans" cxnId="{F64B968A-4079-4200-BB66-8F17978C8EE6}">
      <dgm:prSet/>
      <dgm:spPr/>
      <dgm:t>
        <a:bodyPr/>
        <a:lstStyle/>
        <a:p>
          <a:endParaRPr lang="ru-RU"/>
        </a:p>
      </dgm:t>
    </dgm:pt>
    <dgm:pt modelId="{5B2E544A-F7EF-4D84-A3D8-6463E93ABC11}" type="sibTrans" cxnId="{F64B968A-4079-4200-BB66-8F17978C8EE6}">
      <dgm:prSet/>
      <dgm:spPr/>
      <dgm:t>
        <a:bodyPr/>
        <a:lstStyle/>
        <a:p>
          <a:endParaRPr lang="ru-RU"/>
        </a:p>
      </dgm:t>
    </dgm:pt>
    <dgm:pt modelId="{40AFF7DC-F597-4DFC-A476-03F64D01ABC0}">
      <dgm:prSet phldrT="[Текст]"/>
      <dgm:spPr/>
      <dgm:t>
        <a:bodyPr/>
        <a:lstStyle/>
        <a:p>
          <a:r>
            <a:rPr lang="ru-RU" dirty="0"/>
            <a:t>Встраиваемый</a:t>
          </a:r>
        </a:p>
      </dgm:t>
    </dgm:pt>
    <dgm:pt modelId="{C9CB24B5-7999-42C2-BD97-6ED63FCBC2E4}" type="parTrans" cxnId="{ED0042B1-9BFC-4CBE-8D7B-E810BB6A547D}">
      <dgm:prSet/>
      <dgm:spPr/>
      <dgm:t>
        <a:bodyPr/>
        <a:lstStyle/>
        <a:p>
          <a:endParaRPr lang="ru-RU"/>
        </a:p>
      </dgm:t>
    </dgm:pt>
    <dgm:pt modelId="{09BDD608-39BD-411D-A5E1-1457915DABAA}" type="sibTrans" cxnId="{ED0042B1-9BFC-4CBE-8D7B-E810BB6A547D}">
      <dgm:prSet/>
      <dgm:spPr/>
      <dgm:t>
        <a:bodyPr/>
        <a:lstStyle/>
        <a:p>
          <a:endParaRPr lang="ru-RU"/>
        </a:p>
      </dgm:t>
    </dgm:pt>
    <dgm:pt modelId="{FBABFE12-CD06-481C-A81A-75803620DEB7}">
      <dgm:prSet phldrT="[Текст]"/>
      <dgm:spPr/>
      <dgm:t>
        <a:bodyPr/>
        <a:lstStyle/>
        <a:p>
          <a:r>
            <a:rPr lang="ru-RU" dirty="0"/>
            <a:t>Кнопочный</a:t>
          </a:r>
        </a:p>
      </dgm:t>
    </dgm:pt>
    <dgm:pt modelId="{C61E70E5-5C52-4E44-BFAC-A8FEC99A3C11}" type="parTrans" cxnId="{E2FE6966-AD5A-42AF-AA6C-89629F752C8E}">
      <dgm:prSet/>
      <dgm:spPr/>
      <dgm:t>
        <a:bodyPr/>
        <a:lstStyle/>
        <a:p>
          <a:endParaRPr lang="ru-RU"/>
        </a:p>
      </dgm:t>
    </dgm:pt>
    <dgm:pt modelId="{E1563DE0-CE0D-4702-A817-04BDD94D5FD4}" type="sibTrans" cxnId="{E2FE6966-AD5A-42AF-AA6C-89629F752C8E}">
      <dgm:prSet/>
      <dgm:spPr/>
      <dgm:t>
        <a:bodyPr/>
        <a:lstStyle/>
        <a:p>
          <a:endParaRPr lang="ru-RU"/>
        </a:p>
      </dgm:t>
    </dgm:pt>
    <dgm:pt modelId="{88A9C3F1-5582-4759-B121-EB54C517D287}" type="pres">
      <dgm:prSet presAssocID="{CFAE68C5-CD8D-417D-9154-4E4D0B8333D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7971886-D6F4-4062-85E1-254C2B9E6CE4}" type="pres">
      <dgm:prSet presAssocID="{FC6007DD-3186-48F0-B033-801270F077BA}" presName="hierRoot1" presStyleCnt="0">
        <dgm:presLayoutVars>
          <dgm:hierBranch val="init"/>
        </dgm:presLayoutVars>
      </dgm:prSet>
      <dgm:spPr/>
    </dgm:pt>
    <dgm:pt modelId="{2C6EFC10-BF49-4EA2-B6DF-1A8CBCFABFB5}" type="pres">
      <dgm:prSet presAssocID="{FC6007DD-3186-48F0-B033-801270F077BA}" presName="rootComposite1" presStyleCnt="0"/>
      <dgm:spPr/>
    </dgm:pt>
    <dgm:pt modelId="{DEDB7209-D230-4BF8-BE59-373C4EEB1753}" type="pres">
      <dgm:prSet presAssocID="{FC6007DD-3186-48F0-B033-801270F077BA}" presName="rootText1" presStyleLbl="node0" presStyleIdx="0" presStyleCnt="1">
        <dgm:presLayoutVars>
          <dgm:chPref val="3"/>
        </dgm:presLayoutVars>
      </dgm:prSet>
      <dgm:spPr/>
    </dgm:pt>
    <dgm:pt modelId="{D76DFF32-2810-4204-8E92-4FAD557B6435}" type="pres">
      <dgm:prSet presAssocID="{FC6007DD-3186-48F0-B033-801270F077BA}" presName="rootConnector1" presStyleLbl="node1" presStyleIdx="0" presStyleCnt="0"/>
      <dgm:spPr/>
    </dgm:pt>
    <dgm:pt modelId="{547F275C-090A-4583-89FE-0F88130DABD1}" type="pres">
      <dgm:prSet presAssocID="{FC6007DD-3186-48F0-B033-801270F077BA}" presName="hierChild2" presStyleCnt="0"/>
      <dgm:spPr/>
    </dgm:pt>
    <dgm:pt modelId="{2AE48EA5-C5A0-4B42-A306-3C08BA126649}" type="pres">
      <dgm:prSet presAssocID="{DF7EEEC5-5E92-4175-B720-DF3C0D2D35F7}" presName="Name37" presStyleLbl="parChTrans1D2" presStyleIdx="0" presStyleCnt="3"/>
      <dgm:spPr/>
    </dgm:pt>
    <dgm:pt modelId="{B50100A2-B3A3-4579-9CDD-20A854EF8D75}" type="pres">
      <dgm:prSet presAssocID="{2F39E411-992D-41E0-A960-D2C561115FCF}" presName="hierRoot2" presStyleCnt="0">
        <dgm:presLayoutVars>
          <dgm:hierBranch val="init"/>
        </dgm:presLayoutVars>
      </dgm:prSet>
      <dgm:spPr/>
    </dgm:pt>
    <dgm:pt modelId="{24691E2D-94D6-4826-BCA6-32B49AC32892}" type="pres">
      <dgm:prSet presAssocID="{2F39E411-992D-41E0-A960-D2C561115FCF}" presName="rootComposite" presStyleCnt="0"/>
      <dgm:spPr/>
    </dgm:pt>
    <dgm:pt modelId="{09BEDC72-9651-4328-99AE-409D4AE135B7}" type="pres">
      <dgm:prSet presAssocID="{2F39E411-992D-41E0-A960-D2C561115FCF}" presName="rootText" presStyleLbl="node2" presStyleIdx="0" presStyleCnt="3">
        <dgm:presLayoutVars>
          <dgm:chPref val="3"/>
        </dgm:presLayoutVars>
      </dgm:prSet>
      <dgm:spPr/>
    </dgm:pt>
    <dgm:pt modelId="{226827BD-0CE8-4424-8D89-BEEE57B8F48E}" type="pres">
      <dgm:prSet presAssocID="{2F39E411-992D-41E0-A960-D2C561115FCF}" presName="rootConnector" presStyleLbl="node2" presStyleIdx="0" presStyleCnt="3"/>
      <dgm:spPr/>
    </dgm:pt>
    <dgm:pt modelId="{9A4453C6-3EB2-4A21-89D6-026798566492}" type="pres">
      <dgm:prSet presAssocID="{2F39E411-992D-41E0-A960-D2C561115FCF}" presName="hierChild4" presStyleCnt="0"/>
      <dgm:spPr/>
    </dgm:pt>
    <dgm:pt modelId="{3BA467A3-D484-44DD-9DDF-7E480B499F30}" type="pres">
      <dgm:prSet presAssocID="{2F39E411-992D-41E0-A960-D2C561115FCF}" presName="hierChild5" presStyleCnt="0"/>
      <dgm:spPr/>
    </dgm:pt>
    <dgm:pt modelId="{FAD77D3E-95A5-40FA-B28E-DEAF5BA2DF44}" type="pres">
      <dgm:prSet presAssocID="{C9CB24B5-7999-42C2-BD97-6ED63FCBC2E4}" presName="Name37" presStyleLbl="parChTrans1D2" presStyleIdx="1" presStyleCnt="3"/>
      <dgm:spPr/>
    </dgm:pt>
    <dgm:pt modelId="{61977C1F-8BC7-4966-930F-C4454F83D115}" type="pres">
      <dgm:prSet presAssocID="{40AFF7DC-F597-4DFC-A476-03F64D01ABC0}" presName="hierRoot2" presStyleCnt="0">
        <dgm:presLayoutVars>
          <dgm:hierBranch val="init"/>
        </dgm:presLayoutVars>
      </dgm:prSet>
      <dgm:spPr/>
    </dgm:pt>
    <dgm:pt modelId="{B81F297C-C413-4E90-86C3-7E92B74B9A4A}" type="pres">
      <dgm:prSet presAssocID="{40AFF7DC-F597-4DFC-A476-03F64D01ABC0}" presName="rootComposite" presStyleCnt="0"/>
      <dgm:spPr/>
    </dgm:pt>
    <dgm:pt modelId="{A45963C2-8C18-4A9A-8083-34C0DB168AE7}" type="pres">
      <dgm:prSet presAssocID="{40AFF7DC-F597-4DFC-A476-03F64D01ABC0}" presName="rootText" presStyleLbl="node2" presStyleIdx="1" presStyleCnt="3">
        <dgm:presLayoutVars>
          <dgm:chPref val="3"/>
        </dgm:presLayoutVars>
      </dgm:prSet>
      <dgm:spPr/>
    </dgm:pt>
    <dgm:pt modelId="{E440E600-917C-4063-A163-25D68A8DBAE6}" type="pres">
      <dgm:prSet presAssocID="{40AFF7DC-F597-4DFC-A476-03F64D01ABC0}" presName="rootConnector" presStyleLbl="node2" presStyleIdx="1" presStyleCnt="3"/>
      <dgm:spPr/>
    </dgm:pt>
    <dgm:pt modelId="{E318F485-01FD-494C-ACBF-C129863B7643}" type="pres">
      <dgm:prSet presAssocID="{40AFF7DC-F597-4DFC-A476-03F64D01ABC0}" presName="hierChild4" presStyleCnt="0"/>
      <dgm:spPr/>
    </dgm:pt>
    <dgm:pt modelId="{14A01928-AD77-4408-86B4-CFCD2E67CEC9}" type="pres">
      <dgm:prSet presAssocID="{40AFF7DC-F597-4DFC-A476-03F64D01ABC0}" presName="hierChild5" presStyleCnt="0"/>
      <dgm:spPr/>
    </dgm:pt>
    <dgm:pt modelId="{63120CCE-3A2C-49B0-AE07-C513D9A7C115}" type="pres">
      <dgm:prSet presAssocID="{C61E70E5-5C52-4E44-BFAC-A8FEC99A3C11}" presName="Name37" presStyleLbl="parChTrans1D2" presStyleIdx="2" presStyleCnt="3"/>
      <dgm:spPr/>
    </dgm:pt>
    <dgm:pt modelId="{D988418B-E6EF-492A-AC7E-7DA86DB5F1DC}" type="pres">
      <dgm:prSet presAssocID="{FBABFE12-CD06-481C-A81A-75803620DEB7}" presName="hierRoot2" presStyleCnt="0">
        <dgm:presLayoutVars>
          <dgm:hierBranch val="init"/>
        </dgm:presLayoutVars>
      </dgm:prSet>
      <dgm:spPr/>
    </dgm:pt>
    <dgm:pt modelId="{4395FF86-11F8-49EC-8652-F113885C990E}" type="pres">
      <dgm:prSet presAssocID="{FBABFE12-CD06-481C-A81A-75803620DEB7}" presName="rootComposite" presStyleCnt="0"/>
      <dgm:spPr/>
    </dgm:pt>
    <dgm:pt modelId="{6E89137E-8F64-4DF5-A104-D46D7FD3C00F}" type="pres">
      <dgm:prSet presAssocID="{FBABFE12-CD06-481C-A81A-75803620DEB7}" presName="rootText" presStyleLbl="node2" presStyleIdx="2" presStyleCnt="3">
        <dgm:presLayoutVars>
          <dgm:chPref val="3"/>
        </dgm:presLayoutVars>
      </dgm:prSet>
      <dgm:spPr/>
    </dgm:pt>
    <dgm:pt modelId="{DFFCFF6D-9224-4428-8ABC-0EF9ED49A7E0}" type="pres">
      <dgm:prSet presAssocID="{FBABFE12-CD06-481C-A81A-75803620DEB7}" presName="rootConnector" presStyleLbl="node2" presStyleIdx="2" presStyleCnt="3"/>
      <dgm:spPr/>
    </dgm:pt>
    <dgm:pt modelId="{2CB68592-1B67-4DC3-969C-371D7054CDF4}" type="pres">
      <dgm:prSet presAssocID="{FBABFE12-CD06-481C-A81A-75803620DEB7}" presName="hierChild4" presStyleCnt="0"/>
      <dgm:spPr/>
    </dgm:pt>
    <dgm:pt modelId="{1495CF84-B537-4516-8A51-2317A249A0EE}" type="pres">
      <dgm:prSet presAssocID="{FBABFE12-CD06-481C-A81A-75803620DEB7}" presName="hierChild5" presStyleCnt="0"/>
      <dgm:spPr/>
    </dgm:pt>
    <dgm:pt modelId="{D4004C2B-3E44-48E2-BD92-5D9116262E39}" type="pres">
      <dgm:prSet presAssocID="{FC6007DD-3186-48F0-B033-801270F077BA}" presName="hierChild3" presStyleCnt="0"/>
      <dgm:spPr/>
    </dgm:pt>
  </dgm:ptLst>
  <dgm:cxnLst>
    <dgm:cxn modelId="{5ABC5F19-7BA6-4C1E-93CE-9BF6503CBD4B}" type="presOf" srcId="{CFAE68C5-CD8D-417D-9154-4E4D0B8333DB}" destId="{88A9C3F1-5582-4759-B121-EB54C517D287}" srcOrd="0" destOrd="0" presId="urn:microsoft.com/office/officeart/2005/8/layout/orgChart1"/>
    <dgm:cxn modelId="{2C252B1A-F1FF-45AF-91B5-C26456D62D7C}" type="presOf" srcId="{FC6007DD-3186-48F0-B033-801270F077BA}" destId="{DEDB7209-D230-4BF8-BE59-373C4EEB1753}" srcOrd="0" destOrd="0" presId="urn:microsoft.com/office/officeart/2005/8/layout/orgChart1"/>
    <dgm:cxn modelId="{83452128-34FE-4BE8-9738-291D60EDDDB6}" type="presOf" srcId="{DF7EEEC5-5E92-4175-B720-DF3C0D2D35F7}" destId="{2AE48EA5-C5A0-4B42-A306-3C08BA126649}" srcOrd="0" destOrd="0" presId="urn:microsoft.com/office/officeart/2005/8/layout/orgChart1"/>
    <dgm:cxn modelId="{8BCE7C43-2ABD-4661-8C0C-54E691FCC870}" type="presOf" srcId="{C9CB24B5-7999-42C2-BD97-6ED63FCBC2E4}" destId="{FAD77D3E-95A5-40FA-B28E-DEAF5BA2DF44}" srcOrd="0" destOrd="0" presId="urn:microsoft.com/office/officeart/2005/8/layout/orgChart1"/>
    <dgm:cxn modelId="{E2FE6966-AD5A-42AF-AA6C-89629F752C8E}" srcId="{FC6007DD-3186-48F0-B033-801270F077BA}" destId="{FBABFE12-CD06-481C-A81A-75803620DEB7}" srcOrd="2" destOrd="0" parTransId="{C61E70E5-5C52-4E44-BFAC-A8FEC99A3C11}" sibTransId="{E1563DE0-CE0D-4702-A817-04BDD94D5FD4}"/>
    <dgm:cxn modelId="{F64B968A-4079-4200-BB66-8F17978C8EE6}" srcId="{FC6007DD-3186-48F0-B033-801270F077BA}" destId="{2F39E411-992D-41E0-A960-D2C561115FCF}" srcOrd="0" destOrd="0" parTransId="{DF7EEEC5-5E92-4175-B720-DF3C0D2D35F7}" sibTransId="{5B2E544A-F7EF-4D84-A3D8-6463E93ABC11}"/>
    <dgm:cxn modelId="{39B1A794-524D-4B2F-9BAC-CF63663A3552}" type="presOf" srcId="{C61E70E5-5C52-4E44-BFAC-A8FEC99A3C11}" destId="{63120CCE-3A2C-49B0-AE07-C513D9A7C115}" srcOrd="0" destOrd="0" presId="urn:microsoft.com/office/officeart/2005/8/layout/orgChart1"/>
    <dgm:cxn modelId="{45CD05A0-C6B1-42D2-9D93-8FDF3DAE3573}" type="presOf" srcId="{2F39E411-992D-41E0-A960-D2C561115FCF}" destId="{226827BD-0CE8-4424-8D89-BEEE57B8F48E}" srcOrd="1" destOrd="0" presId="urn:microsoft.com/office/officeart/2005/8/layout/orgChart1"/>
    <dgm:cxn modelId="{76D2C4A1-3E10-4AC1-BAEE-7AB9607D3220}" type="presOf" srcId="{FBABFE12-CD06-481C-A81A-75803620DEB7}" destId="{6E89137E-8F64-4DF5-A104-D46D7FD3C00F}" srcOrd="0" destOrd="0" presId="urn:microsoft.com/office/officeart/2005/8/layout/orgChart1"/>
    <dgm:cxn modelId="{DEFDDBA7-A74E-49A0-8694-5733F9869882}" type="presOf" srcId="{FBABFE12-CD06-481C-A81A-75803620DEB7}" destId="{DFFCFF6D-9224-4428-8ABC-0EF9ED49A7E0}" srcOrd="1" destOrd="0" presId="urn:microsoft.com/office/officeart/2005/8/layout/orgChart1"/>
    <dgm:cxn modelId="{ED0042B1-9BFC-4CBE-8D7B-E810BB6A547D}" srcId="{FC6007DD-3186-48F0-B033-801270F077BA}" destId="{40AFF7DC-F597-4DFC-A476-03F64D01ABC0}" srcOrd="1" destOrd="0" parTransId="{C9CB24B5-7999-42C2-BD97-6ED63FCBC2E4}" sibTransId="{09BDD608-39BD-411D-A5E1-1457915DABAA}"/>
    <dgm:cxn modelId="{E30D09B4-077E-4C2A-92F1-DD0E80E3420C}" type="presOf" srcId="{40AFF7DC-F597-4DFC-A476-03F64D01ABC0}" destId="{A45963C2-8C18-4A9A-8083-34C0DB168AE7}" srcOrd="0" destOrd="0" presId="urn:microsoft.com/office/officeart/2005/8/layout/orgChart1"/>
    <dgm:cxn modelId="{64AB9CC0-CAEA-4A48-94E2-A9FA9098880F}" type="presOf" srcId="{2F39E411-992D-41E0-A960-D2C561115FCF}" destId="{09BEDC72-9651-4328-99AE-409D4AE135B7}" srcOrd="0" destOrd="0" presId="urn:microsoft.com/office/officeart/2005/8/layout/orgChart1"/>
    <dgm:cxn modelId="{79BEF7C4-B4D0-4BA8-B4AD-90E06A043D31}" type="presOf" srcId="{40AFF7DC-F597-4DFC-A476-03F64D01ABC0}" destId="{E440E600-917C-4063-A163-25D68A8DBAE6}" srcOrd="1" destOrd="0" presId="urn:microsoft.com/office/officeart/2005/8/layout/orgChart1"/>
    <dgm:cxn modelId="{3E9FE2DD-2660-4F46-8E6F-854B5A292892}" type="presOf" srcId="{FC6007DD-3186-48F0-B033-801270F077BA}" destId="{D76DFF32-2810-4204-8E92-4FAD557B6435}" srcOrd="1" destOrd="0" presId="urn:microsoft.com/office/officeart/2005/8/layout/orgChart1"/>
    <dgm:cxn modelId="{43B1B8F6-43D9-47A1-A441-C2B63B9ABCDE}" srcId="{CFAE68C5-CD8D-417D-9154-4E4D0B8333DB}" destId="{FC6007DD-3186-48F0-B033-801270F077BA}" srcOrd="0" destOrd="0" parTransId="{38AE1EFA-5EC7-459F-828A-AF7C80E026F7}" sibTransId="{7C5A86A6-7490-4453-8C4E-62D5540A8739}"/>
    <dgm:cxn modelId="{1EA4B559-E487-4012-A219-1CAA5FF5797D}" type="presParOf" srcId="{88A9C3F1-5582-4759-B121-EB54C517D287}" destId="{77971886-D6F4-4062-85E1-254C2B9E6CE4}" srcOrd="0" destOrd="0" presId="urn:microsoft.com/office/officeart/2005/8/layout/orgChart1"/>
    <dgm:cxn modelId="{EE769511-FFA5-46D6-AFB4-D66B8F9EAD32}" type="presParOf" srcId="{77971886-D6F4-4062-85E1-254C2B9E6CE4}" destId="{2C6EFC10-BF49-4EA2-B6DF-1A8CBCFABFB5}" srcOrd="0" destOrd="0" presId="urn:microsoft.com/office/officeart/2005/8/layout/orgChart1"/>
    <dgm:cxn modelId="{07F45482-7277-4AC0-9846-8FD2340375D9}" type="presParOf" srcId="{2C6EFC10-BF49-4EA2-B6DF-1A8CBCFABFB5}" destId="{DEDB7209-D230-4BF8-BE59-373C4EEB1753}" srcOrd="0" destOrd="0" presId="urn:microsoft.com/office/officeart/2005/8/layout/orgChart1"/>
    <dgm:cxn modelId="{C7010DFF-6DA6-4B90-950E-16E0B745EC7C}" type="presParOf" srcId="{2C6EFC10-BF49-4EA2-B6DF-1A8CBCFABFB5}" destId="{D76DFF32-2810-4204-8E92-4FAD557B6435}" srcOrd="1" destOrd="0" presId="urn:microsoft.com/office/officeart/2005/8/layout/orgChart1"/>
    <dgm:cxn modelId="{9BD7AED0-53EF-44E7-8137-F14E5133E4F7}" type="presParOf" srcId="{77971886-D6F4-4062-85E1-254C2B9E6CE4}" destId="{547F275C-090A-4583-89FE-0F88130DABD1}" srcOrd="1" destOrd="0" presId="urn:microsoft.com/office/officeart/2005/8/layout/orgChart1"/>
    <dgm:cxn modelId="{06118B4B-8A9C-409D-A674-277BFBEB7873}" type="presParOf" srcId="{547F275C-090A-4583-89FE-0F88130DABD1}" destId="{2AE48EA5-C5A0-4B42-A306-3C08BA126649}" srcOrd="0" destOrd="0" presId="urn:microsoft.com/office/officeart/2005/8/layout/orgChart1"/>
    <dgm:cxn modelId="{D646C71D-6EDE-4D38-82DF-A72F07743D28}" type="presParOf" srcId="{547F275C-090A-4583-89FE-0F88130DABD1}" destId="{B50100A2-B3A3-4579-9CDD-20A854EF8D75}" srcOrd="1" destOrd="0" presId="urn:microsoft.com/office/officeart/2005/8/layout/orgChart1"/>
    <dgm:cxn modelId="{11F2EF38-F5A0-4F5A-B3FA-034C85ED6426}" type="presParOf" srcId="{B50100A2-B3A3-4579-9CDD-20A854EF8D75}" destId="{24691E2D-94D6-4826-BCA6-32B49AC32892}" srcOrd="0" destOrd="0" presId="urn:microsoft.com/office/officeart/2005/8/layout/orgChart1"/>
    <dgm:cxn modelId="{3B10E48C-CDBA-4981-AF29-EA2CB47E6249}" type="presParOf" srcId="{24691E2D-94D6-4826-BCA6-32B49AC32892}" destId="{09BEDC72-9651-4328-99AE-409D4AE135B7}" srcOrd="0" destOrd="0" presId="urn:microsoft.com/office/officeart/2005/8/layout/orgChart1"/>
    <dgm:cxn modelId="{CB385800-182D-4713-A0F3-3AC1887595C1}" type="presParOf" srcId="{24691E2D-94D6-4826-BCA6-32B49AC32892}" destId="{226827BD-0CE8-4424-8D89-BEEE57B8F48E}" srcOrd="1" destOrd="0" presId="urn:microsoft.com/office/officeart/2005/8/layout/orgChart1"/>
    <dgm:cxn modelId="{146651D3-7944-4396-B9BA-CEB9B0345E33}" type="presParOf" srcId="{B50100A2-B3A3-4579-9CDD-20A854EF8D75}" destId="{9A4453C6-3EB2-4A21-89D6-026798566492}" srcOrd="1" destOrd="0" presId="urn:microsoft.com/office/officeart/2005/8/layout/orgChart1"/>
    <dgm:cxn modelId="{C6BC6213-376B-4ED6-924C-89F289E730CD}" type="presParOf" srcId="{B50100A2-B3A3-4579-9CDD-20A854EF8D75}" destId="{3BA467A3-D484-44DD-9DDF-7E480B499F30}" srcOrd="2" destOrd="0" presId="urn:microsoft.com/office/officeart/2005/8/layout/orgChart1"/>
    <dgm:cxn modelId="{D6817566-825E-416A-B918-B82556578C2A}" type="presParOf" srcId="{547F275C-090A-4583-89FE-0F88130DABD1}" destId="{FAD77D3E-95A5-40FA-B28E-DEAF5BA2DF44}" srcOrd="2" destOrd="0" presId="urn:microsoft.com/office/officeart/2005/8/layout/orgChart1"/>
    <dgm:cxn modelId="{E36B0B0A-E458-4416-82D7-2DE341971025}" type="presParOf" srcId="{547F275C-090A-4583-89FE-0F88130DABD1}" destId="{61977C1F-8BC7-4966-930F-C4454F83D115}" srcOrd="3" destOrd="0" presId="urn:microsoft.com/office/officeart/2005/8/layout/orgChart1"/>
    <dgm:cxn modelId="{80070542-E4CA-4C3F-8F66-FA5F043BCF10}" type="presParOf" srcId="{61977C1F-8BC7-4966-930F-C4454F83D115}" destId="{B81F297C-C413-4E90-86C3-7E92B74B9A4A}" srcOrd="0" destOrd="0" presId="urn:microsoft.com/office/officeart/2005/8/layout/orgChart1"/>
    <dgm:cxn modelId="{A7F2F82E-AF1D-4F44-90C1-573A45D75E81}" type="presParOf" srcId="{B81F297C-C413-4E90-86C3-7E92B74B9A4A}" destId="{A45963C2-8C18-4A9A-8083-34C0DB168AE7}" srcOrd="0" destOrd="0" presId="urn:microsoft.com/office/officeart/2005/8/layout/orgChart1"/>
    <dgm:cxn modelId="{01D045FE-1F4D-4B9B-BD89-6AE3DF037162}" type="presParOf" srcId="{B81F297C-C413-4E90-86C3-7E92B74B9A4A}" destId="{E440E600-917C-4063-A163-25D68A8DBAE6}" srcOrd="1" destOrd="0" presId="urn:microsoft.com/office/officeart/2005/8/layout/orgChart1"/>
    <dgm:cxn modelId="{762F3AD4-88C2-43E0-9FFE-3458D942D83F}" type="presParOf" srcId="{61977C1F-8BC7-4966-930F-C4454F83D115}" destId="{E318F485-01FD-494C-ACBF-C129863B7643}" srcOrd="1" destOrd="0" presId="urn:microsoft.com/office/officeart/2005/8/layout/orgChart1"/>
    <dgm:cxn modelId="{E955E049-B32B-4D54-9D82-15DE74BB10F2}" type="presParOf" srcId="{61977C1F-8BC7-4966-930F-C4454F83D115}" destId="{14A01928-AD77-4408-86B4-CFCD2E67CEC9}" srcOrd="2" destOrd="0" presId="urn:microsoft.com/office/officeart/2005/8/layout/orgChart1"/>
    <dgm:cxn modelId="{66931297-3D03-4B79-86FD-8938B3CF778B}" type="presParOf" srcId="{547F275C-090A-4583-89FE-0F88130DABD1}" destId="{63120CCE-3A2C-49B0-AE07-C513D9A7C115}" srcOrd="4" destOrd="0" presId="urn:microsoft.com/office/officeart/2005/8/layout/orgChart1"/>
    <dgm:cxn modelId="{5338B91F-3031-4827-840C-D48D2920B497}" type="presParOf" srcId="{547F275C-090A-4583-89FE-0F88130DABD1}" destId="{D988418B-E6EF-492A-AC7E-7DA86DB5F1DC}" srcOrd="5" destOrd="0" presId="urn:microsoft.com/office/officeart/2005/8/layout/orgChart1"/>
    <dgm:cxn modelId="{6F3DD95C-BDAF-4B70-835F-95C3B3F530BD}" type="presParOf" srcId="{D988418B-E6EF-492A-AC7E-7DA86DB5F1DC}" destId="{4395FF86-11F8-49EC-8652-F113885C990E}" srcOrd="0" destOrd="0" presId="urn:microsoft.com/office/officeart/2005/8/layout/orgChart1"/>
    <dgm:cxn modelId="{39CEAED1-EB9D-4936-922A-76D52D891539}" type="presParOf" srcId="{4395FF86-11F8-49EC-8652-F113885C990E}" destId="{6E89137E-8F64-4DF5-A104-D46D7FD3C00F}" srcOrd="0" destOrd="0" presId="urn:microsoft.com/office/officeart/2005/8/layout/orgChart1"/>
    <dgm:cxn modelId="{1FF1D81B-7EFE-4F63-AF9F-962B9075D0A8}" type="presParOf" srcId="{4395FF86-11F8-49EC-8652-F113885C990E}" destId="{DFFCFF6D-9224-4428-8ABC-0EF9ED49A7E0}" srcOrd="1" destOrd="0" presId="urn:microsoft.com/office/officeart/2005/8/layout/orgChart1"/>
    <dgm:cxn modelId="{F5986E76-8B3C-4D06-B716-17DA85DBCFC4}" type="presParOf" srcId="{D988418B-E6EF-492A-AC7E-7DA86DB5F1DC}" destId="{2CB68592-1B67-4DC3-969C-371D7054CDF4}" srcOrd="1" destOrd="0" presId="urn:microsoft.com/office/officeart/2005/8/layout/orgChart1"/>
    <dgm:cxn modelId="{E2948FE5-3E0A-4B45-BD3F-EB557FDD3A9F}" type="presParOf" srcId="{D988418B-E6EF-492A-AC7E-7DA86DB5F1DC}" destId="{1495CF84-B537-4516-8A51-2317A249A0EE}" srcOrd="2" destOrd="0" presId="urn:microsoft.com/office/officeart/2005/8/layout/orgChart1"/>
    <dgm:cxn modelId="{30439FD4-2BDE-41E1-B675-5438FBC8641C}" type="presParOf" srcId="{77971886-D6F4-4062-85E1-254C2B9E6CE4}" destId="{D4004C2B-3E44-48E2-BD92-5D9116262E3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33B9009-406F-4767-BB77-0D34961E9E3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099096F-43B1-44B7-B041-7F27C9351B3A}">
      <dgm:prSet phldrT="[Текст]"/>
      <dgm:spPr/>
      <dgm:t>
        <a:bodyPr/>
        <a:lstStyle/>
        <a:p>
          <a:pPr algn="ctr"/>
          <a:r>
            <a:rPr lang="ru-RU" dirty="0"/>
            <a:t>Кнопки</a:t>
          </a:r>
        </a:p>
      </dgm:t>
    </dgm:pt>
    <dgm:pt modelId="{390810CC-F1B4-4B05-9557-9813DAD0E4FC}" type="parTrans" cxnId="{373F19F5-BBB8-4F1D-93DE-C6BE426E3E62}">
      <dgm:prSet/>
      <dgm:spPr/>
      <dgm:t>
        <a:bodyPr/>
        <a:lstStyle/>
        <a:p>
          <a:pPr algn="ctr"/>
          <a:endParaRPr lang="ru-RU"/>
        </a:p>
      </dgm:t>
    </dgm:pt>
    <dgm:pt modelId="{9B6360E0-0424-472E-8B28-42CEC643797B}" type="sibTrans" cxnId="{373F19F5-BBB8-4F1D-93DE-C6BE426E3E62}">
      <dgm:prSet/>
      <dgm:spPr/>
      <dgm:t>
        <a:bodyPr/>
        <a:lstStyle/>
        <a:p>
          <a:pPr algn="ctr"/>
          <a:endParaRPr lang="ru-RU"/>
        </a:p>
      </dgm:t>
    </dgm:pt>
    <dgm:pt modelId="{A4F45D92-9E01-41C9-9B30-124FF0BA48C7}">
      <dgm:prSet phldrT="[Текст]"/>
      <dgm:spPr/>
      <dgm:t>
        <a:bodyPr/>
        <a:lstStyle/>
        <a:p>
          <a:pPr algn="ctr"/>
          <a:r>
            <a:rPr lang="ru-RU" dirty="0"/>
            <a:t>Callback</a:t>
          </a:r>
        </a:p>
      </dgm:t>
    </dgm:pt>
    <dgm:pt modelId="{23BC1C81-4176-42B7-B326-C6898A8F6CC4}" type="parTrans" cxnId="{E4033B4C-5887-4EC8-8059-4121633A016D}">
      <dgm:prSet/>
      <dgm:spPr/>
      <dgm:t>
        <a:bodyPr/>
        <a:lstStyle/>
        <a:p>
          <a:pPr algn="ctr"/>
          <a:endParaRPr lang="ru-RU"/>
        </a:p>
      </dgm:t>
    </dgm:pt>
    <dgm:pt modelId="{56D64733-E2D4-46AE-82F4-4599FFBE3FED}" type="sibTrans" cxnId="{E4033B4C-5887-4EC8-8059-4121633A016D}">
      <dgm:prSet/>
      <dgm:spPr/>
      <dgm:t>
        <a:bodyPr/>
        <a:lstStyle/>
        <a:p>
          <a:pPr algn="ctr"/>
          <a:endParaRPr lang="ru-RU"/>
        </a:p>
      </dgm:t>
    </dgm:pt>
    <dgm:pt modelId="{1F1ED65B-703D-4D7D-9963-FF2495A924AC}">
      <dgm:prSet phldrT="[Текст]"/>
      <dgm:spPr/>
      <dgm:t>
        <a:bodyPr/>
        <a:lstStyle/>
        <a:p>
          <a:pPr algn="ctr"/>
          <a:r>
            <a:rPr lang="ru-RU" dirty="0"/>
            <a:t>Switch</a:t>
          </a:r>
        </a:p>
      </dgm:t>
    </dgm:pt>
    <dgm:pt modelId="{4E5AC55E-DD39-4876-AF97-5D4F85CBB65D}" type="parTrans" cxnId="{1F44F7DB-6199-44E2-BD30-08DF55636AFA}">
      <dgm:prSet/>
      <dgm:spPr/>
      <dgm:t>
        <a:bodyPr/>
        <a:lstStyle/>
        <a:p>
          <a:pPr algn="ctr"/>
          <a:endParaRPr lang="ru-RU"/>
        </a:p>
      </dgm:t>
    </dgm:pt>
    <dgm:pt modelId="{A85D7C68-E66C-4075-BA6D-90A3F5E98DA9}" type="sibTrans" cxnId="{1F44F7DB-6199-44E2-BD30-08DF55636AFA}">
      <dgm:prSet/>
      <dgm:spPr/>
      <dgm:t>
        <a:bodyPr/>
        <a:lstStyle/>
        <a:p>
          <a:pPr algn="ctr"/>
          <a:endParaRPr lang="ru-RU"/>
        </a:p>
      </dgm:t>
    </dgm:pt>
    <dgm:pt modelId="{5BBD6E65-1DA2-435E-9F45-8D424F6793A0}">
      <dgm:prSet phldrT="[Текст]"/>
      <dgm:spPr/>
      <dgm:t>
        <a:bodyPr/>
        <a:lstStyle/>
        <a:p>
          <a:pPr algn="ctr"/>
          <a:r>
            <a:rPr lang="ru-RU" dirty="0"/>
            <a:t>URL</a:t>
          </a:r>
        </a:p>
      </dgm:t>
    </dgm:pt>
    <dgm:pt modelId="{72C2A986-2E5A-410C-AD96-BEA4B6F64895}" type="parTrans" cxnId="{30FD7DD0-E71B-4123-B9C2-287642625B75}">
      <dgm:prSet/>
      <dgm:spPr/>
      <dgm:t>
        <a:bodyPr/>
        <a:lstStyle/>
        <a:p>
          <a:pPr algn="ctr"/>
          <a:endParaRPr lang="ru-RU"/>
        </a:p>
      </dgm:t>
    </dgm:pt>
    <dgm:pt modelId="{5E644856-3340-4350-999E-EC904367A290}" type="sibTrans" cxnId="{30FD7DD0-E71B-4123-B9C2-287642625B75}">
      <dgm:prSet/>
      <dgm:spPr/>
      <dgm:t>
        <a:bodyPr/>
        <a:lstStyle/>
        <a:p>
          <a:pPr algn="ctr"/>
          <a:endParaRPr lang="ru-RU"/>
        </a:p>
      </dgm:t>
    </dgm:pt>
    <dgm:pt modelId="{58319702-DEC2-49DF-8516-C22AF5B30F66}" type="pres">
      <dgm:prSet presAssocID="{033B9009-406F-4767-BB77-0D34961E9E3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053C6C2-DFE5-4210-B488-815D56B519A2}" type="pres">
      <dgm:prSet presAssocID="{1099096F-43B1-44B7-B041-7F27C9351B3A}" presName="hierRoot1" presStyleCnt="0">
        <dgm:presLayoutVars>
          <dgm:hierBranch val="init"/>
        </dgm:presLayoutVars>
      </dgm:prSet>
      <dgm:spPr/>
    </dgm:pt>
    <dgm:pt modelId="{0B048F8C-B1F1-4910-91DE-9B2606C05E95}" type="pres">
      <dgm:prSet presAssocID="{1099096F-43B1-44B7-B041-7F27C9351B3A}" presName="rootComposite1" presStyleCnt="0"/>
      <dgm:spPr/>
    </dgm:pt>
    <dgm:pt modelId="{119D5CC2-CFE7-4BCE-8CC4-DB09E325951A}" type="pres">
      <dgm:prSet presAssocID="{1099096F-43B1-44B7-B041-7F27C9351B3A}" presName="rootText1" presStyleLbl="node0" presStyleIdx="0" presStyleCnt="1">
        <dgm:presLayoutVars>
          <dgm:chPref val="3"/>
        </dgm:presLayoutVars>
      </dgm:prSet>
      <dgm:spPr/>
    </dgm:pt>
    <dgm:pt modelId="{4D5B085A-8ED0-42FB-8EE5-2E05B65DC125}" type="pres">
      <dgm:prSet presAssocID="{1099096F-43B1-44B7-B041-7F27C9351B3A}" presName="rootConnector1" presStyleLbl="node1" presStyleIdx="0" presStyleCnt="0"/>
      <dgm:spPr/>
    </dgm:pt>
    <dgm:pt modelId="{A60265B7-17C0-41F6-86C3-150A66EA1FE1}" type="pres">
      <dgm:prSet presAssocID="{1099096F-43B1-44B7-B041-7F27C9351B3A}" presName="hierChild2" presStyleCnt="0"/>
      <dgm:spPr/>
    </dgm:pt>
    <dgm:pt modelId="{0F26BFC3-109E-4DEA-9A40-60570F7931D8}" type="pres">
      <dgm:prSet presAssocID="{23BC1C81-4176-42B7-B326-C6898A8F6CC4}" presName="Name37" presStyleLbl="parChTrans1D2" presStyleIdx="0" presStyleCnt="3"/>
      <dgm:spPr/>
    </dgm:pt>
    <dgm:pt modelId="{702C280A-1EC3-4619-9B2C-BE96ADE39F86}" type="pres">
      <dgm:prSet presAssocID="{A4F45D92-9E01-41C9-9B30-124FF0BA48C7}" presName="hierRoot2" presStyleCnt="0">
        <dgm:presLayoutVars>
          <dgm:hierBranch val="init"/>
        </dgm:presLayoutVars>
      </dgm:prSet>
      <dgm:spPr/>
    </dgm:pt>
    <dgm:pt modelId="{F67DF940-0106-4F1F-8806-6099DCD4790B}" type="pres">
      <dgm:prSet presAssocID="{A4F45D92-9E01-41C9-9B30-124FF0BA48C7}" presName="rootComposite" presStyleCnt="0"/>
      <dgm:spPr/>
    </dgm:pt>
    <dgm:pt modelId="{5CCD040C-8FD2-4AA5-8CEB-BD8A9C4F9C54}" type="pres">
      <dgm:prSet presAssocID="{A4F45D92-9E01-41C9-9B30-124FF0BA48C7}" presName="rootText" presStyleLbl="node2" presStyleIdx="0" presStyleCnt="3">
        <dgm:presLayoutVars>
          <dgm:chPref val="3"/>
        </dgm:presLayoutVars>
      </dgm:prSet>
      <dgm:spPr/>
    </dgm:pt>
    <dgm:pt modelId="{C42A932A-1C89-41ED-927C-64AA16E06671}" type="pres">
      <dgm:prSet presAssocID="{A4F45D92-9E01-41C9-9B30-124FF0BA48C7}" presName="rootConnector" presStyleLbl="node2" presStyleIdx="0" presStyleCnt="3"/>
      <dgm:spPr/>
    </dgm:pt>
    <dgm:pt modelId="{148F596E-DD5A-4432-B74E-9EDB7EA01E02}" type="pres">
      <dgm:prSet presAssocID="{A4F45D92-9E01-41C9-9B30-124FF0BA48C7}" presName="hierChild4" presStyleCnt="0"/>
      <dgm:spPr/>
    </dgm:pt>
    <dgm:pt modelId="{00289D74-74CF-40A4-9613-11497D8160EF}" type="pres">
      <dgm:prSet presAssocID="{A4F45D92-9E01-41C9-9B30-124FF0BA48C7}" presName="hierChild5" presStyleCnt="0"/>
      <dgm:spPr/>
    </dgm:pt>
    <dgm:pt modelId="{77FE50C6-E161-476B-9239-26E0489FDB7F}" type="pres">
      <dgm:prSet presAssocID="{4E5AC55E-DD39-4876-AF97-5D4F85CBB65D}" presName="Name37" presStyleLbl="parChTrans1D2" presStyleIdx="1" presStyleCnt="3"/>
      <dgm:spPr/>
    </dgm:pt>
    <dgm:pt modelId="{7C947FA1-DF58-47CD-94E2-9B52D61FDAB4}" type="pres">
      <dgm:prSet presAssocID="{1F1ED65B-703D-4D7D-9963-FF2495A924AC}" presName="hierRoot2" presStyleCnt="0">
        <dgm:presLayoutVars>
          <dgm:hierBranch val="init"/>
        </dgm:presLayoutVars>
      </dgm:prSet>
      <dgm:spPr/>
    </dgm:pt>
    <dgm:pt modelId="{CDE99612-15CB-4AB3-99AE-8D8828A884F1}" type="pres">
      <dgm:prSet presAssocID="{1F1ED65B-703D-4D7D-9963-FF2495A924AC}" presName="rootComposite" presStyleCnt="0"/>
      <dgm:spPr/>
    </dgm:pt>
    <dgm:pt modelId="{37873CD5-224D-4D69-873E-CECC835CA89A}" type="pres">
      <dgm:prSet presAssocID="{1F1ED65B-703D-4D7D-9963-FF2495A924AC}" presName="rootText" presStyleLbl="node2" presStyleIdx="1" presStyleCnt="3">
        <dgm:presLayoutVars>
          <dgm:chPref val="3"/>
        </dgm:presLayoutVars>
      </dgm:prSet>
      <dgm:spPr/>
    </dgm:pt>
    <dgm:pt modelId="{B14B05EB-E5A2-457D-AF58-7650899B08EA}" type="pres">
      <dgm:prSet presAssocID="{1F1ED65B-703D-4D7D-9963-FF2495A924AC}" presName="rootConnector" presStyleLbl="node2" presStyleIdx="1" presStyleCnt="3"/>
      <dgm:spPr/>
    </dgm:pt>
    <dgm:pt modelId="{DC95FE55-C2BB-447E-9CFC-CF7AF0907960}" type="pres">
      <dgm:prSet presAssocID="{1F1ED65B-703D-4D7D-9963-FF2495A924AC}" presName="hierChild4" presStyleCnt="0"/>
      <dgm:spPr/>
    </dgm:pt>
    <dgm:pt modelId="{20644035-C426-45C0-AD82-3F7431B1232A}" type="pres">
      <dgm:prSet presAssocID="{1F1ED65B-703D-4D7D-9963-FF2495A924AC}" presName="hierChild5" presStyleCnt="0"/>
      <dgm:spPr/>
    </dgm:pt>
    <dgm:pt modelId="{0102A2D7-411E-4D47-8CBB-1EB5D87D2507}" type="pres">
      <dgm:prSet presAssocID="{72C2A986-2E5A-410C-AD96-BEA4B6F64895}" presName="Name37" presStyleLbl="parChTrans1D2" presStyleIdx="2" presStyleCnt="3"/>
      <dgm:spPr/>
    </dgm:pt>
    <dgm:pt modelId="{C11543A5-00BE-4310-A629-35510F5BF696}" type="pres">
      <dgm:prSet presAssocID="{5BBD6E65-1DA2-435E-9F45-8D424F6793A0}" presName="hierRoot2" presStyleCnt="0">
        <dgm:presLayoutVars>
          <dgm:hierBranch val="init"/>
        </dgm:presLayoutVars>
      </dgm:prSet>
      <dgm:spPr/>
    </dgm:pt>
    <dgm:pt modelId="{1E30758C-52C6-41E4-ABC6-263181BF1F22}" type="pres">
      <dgm:prSet presAssocID="{5BBD6E65-1DA2-435E-9F45-8D424F6793A0}" presName="rootComposite" presStyleCnt="0"/>
      <dgm:spPr/>
    </dgm:pt>
    <dgm:pt modelId="{DBC78720-6B4C-4A24-9B26-AA4A5BE31833}" type="pres">
      <dgm:prSet presAssocID="{5BBD6E65-1DA2-435E-9F45-8D424F6793A0}" presName="rootText" presStyleLbl="node2" presStyleIdx="2" presStyleCnt="3">
        <dgm:presLayoutVars>
          <dgm:chPref val="3"/>
        </dgm:presLayoutVars>
      </dgm:prSet>
      <dgm:spPr/>
    </dgm:pt>
    <dgm:pt modelId="{DF39A2B8-0A00-4596-9E16-A5B6A7C623C1}" type="pres">
      <dgm:prSet presAssocID="{5BBD6E65-1DA2-435E-9F45-8D424F6793A0}" presName="rootConnector" presStyleLbl="node2" presStyleIdx="2" presStyleCnt="3"/>
      <dgm:spPr/>
    </dgm:pt>
    <dgm:pt modelId="{81D8C6BA-7D95-42D4-9583-415AA7E096D1}" type="pres">
      <dgm:prSet presAssocID="{5BBD6E65-1DA2-435E-9F45-8D424F6793A0}" presName="hierChild4" presStyleCnt="0"/>
      <dgm:spPr/>
    </dgm:pt>
    <dgm:pt modelId="{7F6D3CF7-9436-4ECA-8648-8F969840E518}" type="pres">
      <dgm:prSet presAssocID="{5BBD6E65-1DA2-435E-9F45-8D424F6793A0}" presName="hierChild5" presStyleCnt="0"/>
      <dgm:spPr/>
    </dgm:pt>
    <dgm:pt modelId="{28C9742B-E002-46A5-9223-C29D94047D3D}" type="pres">
      <dgm:prSet presAssocID="{1099096F-43B1-44B7-B041-7F27C9351B3A}" presName="hierChild3" presStyleCnt="0"/>
      <dgm:spPr/>
    </dgm:pt>
  </dgm:ptLst>
  <dgm:cxnLst>
    <dgm:cxn modelId="{FB69C41B-3285-4C37-B0FF-D89DFE90DC6F}" type="presOf" srcId="{5BBD6E65-1DA2-435E-9F45-8D424F6793A0}" destId="{DBC78720-6B4C-4A24-9B26-AA4A5BE31833}" srcOrd="0" destOrd="0" presId="urn:microsoft.com/office/officeart/2005/8/layout/orgChart1"/>
    <dgm:cxn modelId="{A40A6C3C-73F2-466A-A734-4901640693FB}" type="presOf" srcId="{033B9009-406F-4767-BB77-0D34961E9E39}" destId="{58319702-DEC2-49DF-8516-C22AF5B30F66}" srcOrd="0" destOrd="0" presId="urn:microsoft.com/office/officeart/2005/8/layout/orgChart1"/>
    <dgm:cxn modelId="{77DACE3D-CB15-4509-B7F3-FD75FAD3B876}" type="presOf" srcId="{1F1ED65B-703D-4D7D-9963-FF2495A924AC}" destId="{37873CD5-224D-4D69-873E-CECC835CA89A}" srcOrd="0" destOrd="0" presId="urn:microsoft.com/office/officeart/2005/8/layout/orgChart1"/>
    <dgm:cxn modelId="{E4033B4C-5887-4EC8-8059-4121633A016D}" srcId="{1099096F-43B1-44B7-B041-7F27C9351B3A}" destId="{A4F45D92-9E01-41C9-9B30-124FF0BA48C7}" srcOrd="0" destOrd="0" parTransId="{23BC1C81-4176-42B7-B326-C6898A8F6CC4}" sibTransId="{56D64733-E2D4-46AE-82F4-4599FFBE3FED}"/>
    <dgm:cxn modelId="{AF40486F-B8B0-486E-B850-A5E87B6CBDA9}" type="presOf" srcId="{A4F45D92-9E01-41C9-9B30-124FF0BA48C7}" destId="{5CCD040C-8FD2-4AA5-8CEB-BD8A9C4F9C54}" srcOrd="0" destOrd="0" presId="urn:microsoft.com/office/officeart/2005/8/layout/orgChart1"/>
    <dgm:cxn modelId="{0F68FC72-E367-4FBE-9305-9A7488F0A53F}" type="presOf" srcId="{A4F45D92-9E01-41C9-9B30-124FF0BA48C7}" destId="{C42A932A-1C89-41ED-927C-64AA16E06671}" srcOrd="1" destOrd="0" presId="urn:microsoft.com/office/officeart/2005/8/layout/orgChart1"/>
    <dgm:cxn modelId="{6B262598-92EC-4E18-8C32-53151C493737}" type="presOf" srcId="{1099096F-43B1-44B7-B041-7F27C9351B3A}" destId="{119D5CC2-CFE7-4BCE-8CC4-DB09E325951A}" srcOrd="0" destOrd="0" presId="urn:microsoft.com/office/officeart/2005/8/layout/orgChart1"/>
    <dgm:cxn modelId="{9C55479C-A49C-4181-A5EC-AB23F39A2564}" type="presOf" srcId="{5BBD6E65-1DA2-435E-9F45-8D424F6793A0}" destId="{DF39A2B8-0A00-4596-9E16-A5B6A7C623C1}" srcOrd="1" destOrd="0" presId="urn:microsoft.com/office/officeart/2005/8/layout/orgChart1"/>
    <dgm:cxn modelId="{E213D1B0-51EA-4C07-8902-EE8DA3027956}" type="presOf" srcId="{1F1ED65B-703D-4D7D-9963-FF2495A924AC}" destId="{B14B05EB-E5A2-457D-AF58-7650899B08EA}" srcOrd="1" destOrd="0" presId="urn:microsoft.com/office/officeart/2005/8/layout/orgChart1"/>
    <dgm:cxn modelId="{46E76AB7-63F2-4E52-9358-69EB26C37F04}" type="presOf" srcId="{72C2A986-2E5A-410C-AD96-BEA4B6F64895}" destId="{0102A2D7-411E-4D47-8CBB-1EB5D87D2507}" srcOrd="0" destOrd="0" presId="urn:microsoft.com/office/officeart/2005/8/layout/orgChart1"/>
    <dgm:cxn modelId="{787F84BB-2B2E-49C8-B6C7-5E857F8AFBD8}" type="presOf" srcId="{1099096F-43B1-44B7-B041-7F27C9351B3A}" destId="{4D5B085A-8ED0-42FB-8EE5-2E05B65DC125}" srcOrd="1" destOrd="0" presId="urn:microsoft.com/office/officeart/2005/8/layout/orgChart1"/>
    <dgm:cxn modelId="{30FD7DD0-E71B-4123-B9C2-287642625B75}" srcId="{1099096F-43B1-44B7-B041-7F27C9351B3A}" destId="{5BBD6E65-1DA2-435E-9F45-8D424F6793A0}" srcOrd="2" destOrd="0" parTransId="{72C2A986-2E5A-410C-AD96-BEA4B6F64895}" sibTransId="{5E644856-3340-4350-999E-EC904367A290}"/>
    <dgm:cxn modelId="{A317E7D4-A8DB-4CF4-8841-46830CC56C32}" type="presOf" srcId="{4E5AC55E-DD39-4876-AF97-5D4F85CBB65D}" destId="{77FE50C6-E161-476B-9239-26E0489FDB7F}" srcOrd="0" destOrd="0" presId="urn:microsoft.com/office/officeart/2005/8/layout/orgChart1"/>
    <dgm:cxn modelId="{1F44F7DB-6199-44E2-BD30-08DF55636AFA}" srcId="{1099096F-43B1-44B7-B041-7F27C9351B3A}" destId="{1F1ED65B-703D-4D7D-9963-FF2495A924AC}" srcOrd="1" destOrd="0" parTransId="{4E5AC55E-DD39-4876-AF97-5D4F85CBB65D}" sibTransId="{A85D7C68-E66C-4075-BA6D-90A3F5E98DA9}"/>
    <dgm:cxn modelId="{373F19F5-BBB8-4F1D-93DE-C6BE426E3E62}" srcId="{033B9009-406F-4767-BB77-0D34961E9E39}" destId="{1099096F-43B1-44B7-B041-7F27C9351B3A}" srcOrd="0" destOrd="0" parTransId="{390810CC-F1B4-4B05-9557-9813DAD0E4FC}" sibTransId="{9B6360E0-0424-472E-8B28-42CEC643797B}"/>
    <dgm:cxn modelId="{D5CD60FD-AA41-4EC9-ADEA-F45569BB3215}" type="presOf" srcId="{23BC1C81-4176-42B7-B326-C6898A8F6CC4}" destId="{0F26BFC3-109E-4DEA-9A40-60570F7931D8}" srcOrd="0" destOrd="0" presId="urn:microsoft.com/office/officeart/2005/8/layout/orgChart1"/>
    <dgm:cxn modelId="{B10E46AA-A44F-4745-A5B1-8F3424002369}" type="presParOf" srcId="{58319702-DEC2-49DF-8516-C22AF5B30F66}" destId="{C053C6C2-DFE5-4210-B488-815D56B519A2}" srcOrd="0" destOrd="0" presId="urn:microsoft.com/office/officeart/2005/8/layout/orgChart1"/>
    <dgm:cxn modelId="{6730DFDE-0657-4CB3-81A7-FAB9A9CD19AB}" type="presParOf" srcId="{C053C6C2-DFE5-4210-B488-815D56B519A2}" destId="{0B048F8C-B1F1-4910-91DE-9B2606C05E95}" srcOrd="0" destOrd="0" presId="urn:microsoft.com/office/officeart/2005/8/layout/orgChart1"/>
    <dgm:cxn modelId="{AC141936-7F0B-43BD-8E68-ACF68CB229EB}" type="presParOf" srcId="{0B048F8C-B1F1-4910-91DE-9B2606C05E95}" destId="{119D5CC2-CFE7-4BCE-8CC4-DB09E325951A}" srcOrd="0" destOrd="0" presId="urn:microsoft.com/office/officeart/2005/8/layout/orgChart1"/>
    <dgm:cxn modelId="{211EFA74-7C2D-4D74-A761-1A1129DD5AFF}" type="presParOf" srcId="{0B048F8C-B1F1-4910-91DE-9B2606C05E95}" destId="{4D5B085A-8ED0-42FB-8EE5-2E05B65DC125}" srcOrd="1" destOrd="0" presId="urn:microsoft.com/office/officeart/2005/8/layout/orgChart1"/>
    <dgm:cxn modelId="{3F024968-68ED-45FD-ABFB-0366DB0DD55F}" type="presParOf" srcId="{C053C6C2-DFE5-4210-B488-815D56B519A2}" destId="{A60265B7-17C0-41F6-86C3-150A66EA1FE1}" srcOrd="1" destOrd="0" presId="urn:microsoft.com/office/officeart/2005/8/layout/orgChart1"/>
    <dgm:cxn modelId="{B3A0EF51-DDC2-47F6-88C7-3AD511E24E41}" type="presParOf" srcId="{A60265B7-17C0-41F6-86C3-150A66EA1FE1}" destId="{0F26BFC3-109E-4DEA-9A40-60570F7931D8}" srcOrd="0" destOrd="0" presId="urn:microsoft.com/office/officeart/2005/8/layout/orgChart1"/>
    <dgm:cxn modelId="{D2D2CD07-2DF0-48F3-9EF1-4265D8CFA99D}" type="presParOf" srcId="{A60265B7-17C0-41F6-86C3-150A66EA1FE1}" destId="{702C280A-1EC3-4619-9B2C-BE96ADE39F86}" srcOrd="1" destOrd="0" presId="urn:microsoft.com/office/officeart/2005/8/layout/orgChart1"/>
    <dgm:cxn modelId="{90637969-5C09-4CD3-8136-ECD58FD9FE8D}" type="presParOf" srcId="{702C280A-1EC3-4619-9B2C-BE96ADE39F86}" destId="{F67DF940-0106-4F1F-8806-6099DCD4790B}" srcOrd="0" destOrd="0" presId="urn:microsoft.com/office/officeart/2005/8/layout/orgChart1"/>
    <dgm:cxn modelId="{B4D40FA4-D256-495D-932D-D936F5FB939B}" type="presParOf" srcId="{F67DF940-0106-4F1F-8806-6099DCD4790B}" destId="{5CCD040C-8FD2-4AA5-8CEB-BD8A9C4F9C54}" srcOrd="0" destOrd="0" presId="urn:microsoft.com/office/officeart/2005/8/layout/orgChart1"/>
    <dgm:cxn modelId="{C50C4527-6656-436A-99D9-C9BCFD23848D}" type="presParOf" srcId="{F67DF940-0106-4F1F-8806-6099DCD4790B}" destId="{C42A932A-1C89-41ED-927C-64AA16E06671}" srcOrd="1" destOrd="0" presId="urn:microsoft.com/office/officeart/2005/8/layout/orgChart1"/>
    <dgm:cxn modelId="{1302C620-23F9-4280-B771-CF31AFF8F4EE}" type="presParOf" srcId="{702C280A-1EC3-4619-9B2C-BE96ADE39F86}" destId="{148F596E-DD5A-4432-B74E-9EDB7EA01E02}" srcOrd="1" destOrd="0" presId="urn:microsoft.com/office/officeart/2005/8/layout/orgChart1"/>
    <dgm:cxn modelId="{49B773B1-00AA-4EE2-878D-0307B276EBE5}" type="presParOf" srcId="{702C280A-1EC3-4619-9B2C-BE96ADE39F86}" destId="{00289D74-74CF-40A4-9613-11497D8160EF}" srcOrd="2" destOrd="0" presId="urn:microsoft.com/office/officeart/2005/8/layout/orgChart1"/>
    <dgm:cxn modelId="{6FC115B0-1F75-4C44-8C32-130212EBFB84}" type="presParOf" srcId="{A60265B7-17C0-41F6-86C3-150A66EA1FE1}" destId="{77FE50C6-E161-476B-9239-26E0489FDB7F}" srcOrd="2" destOrd="0" presId="urn:microsoft.com/office/officeart/2005/8/layout/orgChart1"/>
    <dgm:cxn modelId="{BFE53EEF-CC77-4DB3-9097-0E3C4D0AAB64}" type="presParOf" srcId="{A60265B7-17C0-41F6-86C3-150A66EA1FE1}" destId="{7C947FA1-DF58-47CD-94E2-9B52D61FDAB4}" srcOrd="3" destOrd="0" presId="urn:microsoft.com/office/officeart/2005/8/layout/orgChart1"/>
    <dgm:cxn modelId="{5BC9DB2D-2B63-4552-8ADF-F1FEA3F7AD28}" type="presParOf" srcId="{7C947FA1-DF58-47CD-94E2-9B52D61FDAB4}" destId="{CDE99612-15CB-4AB3-99AE-8D8828A884F1}" srcOrd="0" destOrd="0" presId="urn:microsoft.com/office/officeart/2005/8/layout/orgChart1"/>
    <dgm:cxn modelId="{8ADEDC7C-0DAE-4990-B73E-C37A4854D18C}" type="presParOf" srcId="{CDE99612-15CB-4AB3-99AE-8D8828A884F1}" destId="{37873CD5-224D-4D69-873E-CECC835CA89A}" srcOrd="0" destOrd="0" presId="urn:microsoft.com/office/officeart/2005/8/layout/orgChart1"/>
    <dgm:cxn modelId="{E798FE0F-A333-4369-8A13-2A8A193E1AFD}" type="presParOf" srcId="{CDE99612-15CB-4AB3-99AE-8D8828A884F1}" destId="{B14B05EB-E5A2-457D-AF58-7650899B08EA}" srcOrd="1" destOrd="0" presId="urn:microsoft.com/office/officeart/2005/8/layout/orgChart1"/>
    <dgm:cxn modelId="{FEAE6694-9EE0-4EB8-B084-B8A34C1E0439}" type="presParOf" srcId="{7C947FA1-DF58-47CD-94E2-9B52D61FDAB4}" destId="{DC95FE55-C2BB-447E-9CFC-CF7AF0907960}" srcOrd="1" destOrd="0" presId="urn:microsoft.com/office/officeart/2005/8/layout/orgChart1"/>
    <dgm:cxn modelId="{0A9925BE-5ED3-4190-995F-5499407336B3}" type="presParOf" srcId="{7C947FA1-DF58-47CD-94E2-9B52D61FDAB4}" destId="{20644035-C426-45C0-AD82-3F7431B1232A}" srcOrd="2" destOrd="0" presId="urn:microsoft.com/office/officeart/2005/8/layout/orgChart1"/>
    <dgm:cxn modelId="{D8C37F87-9E51-412A-9E19-26A48EF1CC41}" type="presParOf" srcId="{A60265B7-17C0-41F6-86C3-150A66EA1FE1}" destId="{0102A2D7-411E-4D47-8CBB-1EB5D87D2507}" srcOrd="4" destOrd="0" presId="urn:microsoft.com/office/officeart/2005/8/layout/orgChart1"/>
    <dgm:cxn modelId="{0E04844B-BE95-44D2-90A0-38BE3CE8A6EF}" type="presParOf" srcId="{A60265B7-17C0-41F6-86C3-150A66EA1FE1}" destId="{C11543A5-00BE-4310-A629-35510F5BF696}" srcOrd="5" destOrd="0" presId="urn:microsoft.com/office/officeart/2005/8/layout/orgChart1"/>
    <dgm:cxn modelId="{34A4CB8A-DD31-4778-9386-ABBBE3297425}" type="presParOf" srcId="{C11543A5-00BE-4310-A629-35510F5BF696}" destId="{1E30758C-52C6-41E4-ABC6-263181BF1F22}" srcOrd="0" destOrd="0" presId="urn:microsoft.com/office/officeart/2005/8/layout/orgChart1"/>
    <dgm:cxn modelId="{7E95C4FE-6AA6-45AF-B76F-7320EBE34826}" type="presParOf" srcId="{1E30758C-52C6-41E4-ABC6-263181BF1F22}" destId="{DBC78720-6B4C-4A24-9B26-AA4A5BE31833}" srcOrd="0" destOrd="0" presId="urn:microsoft.com/office/officeart/2005/8/layout/orgChart1"/>
    <dgm:cxn modelId="{610F282B-11C9-4191-9B3A-DDC2B30FF8D0}" type="presParOf" srcId="{1E30758C-52C6-41E4-ABC6-263181BF1F22}" destId="{DF39A2B8-0A00-4596-9E16-A5B6A7C623C1}" srcOrd="1" destOrd="0" presId="urn:microsoft.com/office/officeart/2005/8/layout/orgChart1"/>
    <dgm:cxn modelId="{244522AA-C673-4D0D-A232-FE9EC08E180F}" type="presParOf" srcId="{C11543A5-00BE-4310-A629-35510F5BF696}" destId="{81D8C6BA-7D95-42D4-9583-415AA7E096D1}" srcOrd="1" destOrd="0" presId="urn:microsoft.com/office/officeart/2005/8/layout/orgChart1"/>
    <dgm:cxn modelId="{8585240B-1728-433A-BA6D-00CD61AD6B3B}" type="presParOf" srcId="{C11543A5-00BE-4310-A629-35510F5BF696}" destId="{7F6D3CF7-9436-4ECA-8648-8F969840E518}" srcOrd="2" destOrd="0" presId="urn:microsoft.com/office/officeart/2005/8/layout/orgChart1"/>
    <dgm:cxn modelId="{FF5D2A60-9886-4EEF-8281-FAA21BF24D10}" type="presParOf" srcId="{C053C6C2-DFE5-4210-B488-815D56B519A2}" destId="{28C9742B-E002-46A5-9223-C29D94047D3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C91BB3-F28E-452F-87C7-D28D804D27A6}">
      <dsp:nvSpPr>
        <dsp:cNvPr id="0" name=""/>
        <dsp:cNvSpPr/>
      </dsp:nvSpPr>
      <dsp:spPr>
        <a:xfrm>
          <a:off x="578498" y="1682060"/>
          <a:ext cx="1461617" cy="7308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ИИ</a:t>
          </a:r>
        </a:p>
      </dsp:txBody>
      <dsp:txXfrm>
        <a:off x="599903" y="1703465"/>
        <a:ext cx="1418807" cy="687998"/>
      </dsp:txXfrm>
    </dsp:sp>
    <dsp:sp modelId="{14561B40-CCBE-44F1-8C19-99C15C229CB2}">
      <dsp:nvSpPr>
        <dsp:cNvPr id="0" name=""/>
        <dsp:cNvSpPr/>
      </dsp:nvSpPr>
      <dsp:spPr>
        <a:xfrm rot="17692822">
          <a:off x="1637631" y="1401079"/>
          <a:ext cx="138961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389618" y="160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2297699" y="1382401"/>
        <a:ext cx="69480" cy="69480"/>
      </dsp:txXfrm>
    </dsp:sp>
    <dsp:sp modelId="{45E1FB10-B14F-420B-A04C-F8C4ABA86967}">
      <dsp:nvSpPr>
        <dsp:cNvPr id="0" name=""/>
        <dsp:cNvSpPr/>
      </dsp:nvSpPr>
      <dsp:spPr>
        <a:xfrm>
          <a:off x="2624763" y="421414"/>
          <a:ext cx="1461617" cy="7308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Обработка текста и речи</a:t>
          </a:r>
        </a:p>
      </dsp:txBody>
      <dsp:txXfrm>
        <a:off x="2646168" y="442819"/>
        <a:ext cx="1418807" cy="687998"/>
      </dsp:txXfrm>
    </dsp:sp>
    <dsp:sp modelId="{0CE07726-2E9C-4689-90F1-37798AB7FA37}">
      <dsp:nvSpPr>
        <dsp:cNvPr id="0" name=""/>
        <dsp:cNvSpPr/>
      </dsp:nvSpPr>
      <dsp:spPr>
        <a:xfrm rot="19457599">
          <a:off x="4018707" y="560649"/>
          <a:ext cx="719995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719995" y="160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4360705" y="558711"/>
        <a:ext cx="35999" cy="35999"/>
      </dsp:txXfrm>
    </dsp:sp>
    <dsp:sp modelId="{DABCA98A-C70D-484E-B473-550DEF6A797E}">
      <dsp:nvSpPr>
        <dsp:cNvPr id="0" name=""/>
        <dsp:cNvSpPr/>
      </dsp:nvSpPr>
      <dsp:spPr>
        <a:xfrm>
          <a:off x="4671028" y="1199"/>
          <a:ext cx="2785697" cy="7308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Голосовые помощники</a:t>
          </a:r>
        </a:p>
      </dsp:txBody>
      <dsp:txXfrm>
        <a:off x="4692433" y="22604"/>
        <a:ext cx="2742887" cy="687998"/>
      </dsp:txXfrm>
    </dsp:sp>
    <dsp:sp modelId="{74039BF7-9D89-48F1-8A65-D957D1FF12EE}">
      <dsp:nvSpPr>
        <dsp:cNvPr id="0" name=""/>
        <dsp:cNvSpPr/>
      </dsp:nvSpPr>
      <dsp:spPr>
        <a:xfrm rot="2142401">
          <a:off x="4018707" y="980864"/>
          <a:ext cx="719995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719995" y="160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4360705" y="978926"/>
        <a:ext cx="35999" cy="35999"/>
      </dsp:txXfrm>
    </dsp:sp>
    <dsp:sp modelId="{3D13A5C2-EAAA-4E2C-969F-BB3B198E5FBA}">
      <dsp:nvSpPr>
        <dsp:cNvPr id="0" name=""/>
        <dsp:cNvSpPr/>
      </dsp:nvSpPr>
      <dsp:spPr>
        <a:xfrm>
          <a:off x="4671028" y="841629"/>
          <a:ext cx="2860342" cy="7308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Машинный перевод</a:t>
          </a:r>
        </a:p>
      </dsp:txBody>
      <dsp:txXfrm>
        <a:off x="4692433" y="863034"/>
        <a:ext cx="2817532" cy="687998"/>
      </dsp:txXfrm>
    </dsp:sp>
    <dsp:sp modelId="{CB301733-379A-4BDC-9CE5-68426B565EFD}">
      <dsp:nvSpPr>
        <dsp:cNvPr id="0" name=""/>
        <dsp:cNvSpPr/>
      </dsp:nvSpPr>
      <dsp:spPr>
        <a:xfrm>
          <a:off x="2040116" y="2031402"/>
          <a:ext cx="58464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584647" y="160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2317824" y="2032848"/>
        <a:ext cx="29232" cy="29232"/>
      </dsp:txXfrm>
    </dsp:sp>
    <dsp:sp modelId="{540265F2-7DD4-4758-A5E3-D9C0E7B5B46C}">
      <dsp:nvSpPr>
        <dsp:cNvPr id="0" name=""/>
        <dsp:cNvSpPr/>
      </dsp:nvSpPr>
      <dsp:spPr>
        <a:xfrm>
          <a:off x="2624763" y="1682060"/>
          <a:ext cx="1461617" cy="7308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Машинное обучение</a:t>
          </a:r>
        </a:p>
      </dsp:txBody>
      <dsp:txXfrm>
        <a:off x="2646168" y="1703465"/>
        <a:ext cx="1418807" cy="687998"/>
      </dsp:txXfrm>
    </dsp:sp>
    <dsp:sp modelId="{B9B78203-CAB8-49FC-9D7B-445664205668}">
      <dsp:nvSpPr>
        <dsp:cNvPr id="0" name=""/>
        <dsp:cNvSpPr/>
      </dsp:nvSpPr>
      <dsp:spPr>
        <a:xfrm>
          <a:off x="4086381" y="2031402"/>
          <a:ext cx="58464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584647" y="160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4364088" y="2032848"/>
        <a:ext cx="29232" cy="29232"/>
      </dsp:txXfrm>
    </dsp:sp>
    <dsp:sp modelId="{F6295A82-5C52-4FD2-9998-F6ADCE64D913}">
      <dsp:nvSpPr>
        <dsp:cNvPr id="0" name=""/>
        <dsp:cNvSpPr/>
      </dsp:nvSpPr>
      <dsp:spPr>
        <a:xfrm>
          <a:off x="4671028" y="1682060"/>
          <a:ext cx="2299636" cy="7308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Релевантная реклама</a:t>
          </a:r>
        </a:p>
      </dsp:txBody>
      <dsp:txXfrm>
        <a:off x="4692433" y="1703465"/>
        <a:ext cx="2256826" cy="687998"/>
      </dsp:txXfrm>
    </dsp:sp>
    <dsp:sp modelId="{B467DE8F-2FDE-4D77-9B6F-5AB4985FC59F}">
      <dsp:nvSpPr>
        <dsp:cNvPr id="0" name=""/>
        <dsp:cNvSpPr/>
      </dsp:nvSpPr>
      <dsp:spPr>
        <a:xfrm rot="3907178">
          <a:off x="1637631" y="2661725"/>
          <a:ext cx="138961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389618" y="160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2297699" y="2643046"/>
        <a:ext cx="69480" cy="69480"/>
      </dsp:txXfrm>
    </dsp:sp>
    <dsp:sp modelId="{9AE8C90B-D2E0-4551-B3D3-9D523D6634C9}">
      <dsp:nvSpPr>
        <dsp:cNvPr id="0" name=""/>
        <dsp:cNvSpPr/>
      </dsp:nvSpPr>
      <dsp:spPr>
        <a:xfrm>
          <a:off x="2624763" y="2942705"/>
          <a:ext cx="1461617" cy="7308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Виртуальные ассистенты</a:t>
          </a:r>
        </a:p>
      </dsp:txBody>
      <dsp:txXfrm>
        <a:off x="2646168" y="2964110"/>
        <a:ext cx="1418807" cy="687998"/>
      </dsp:txXfrm>
    </dsp:sp>
    <dsp:sp modelId="{20CC5795-2E21-4261-A36F-A356D3454866}">
      <dsp:nvSpPr>
        <dsp:cNvPr id="0" name=""/>
        <dsp:cNvSpPr/>
      </dsp:nvSpPr>
      <dsp:spPr>
        <a:xfrm rot="19457599">
          <a:off x="4018707" y="3081940"/>
          <a:ext cx="719995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719995" y="160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4360705" y="3080002"/>
        <a:ext cx="35999" cy="35999"/>
      </dsp:txXfrm>
    </dsp:sp>
    <dsp:sp modelId="{447F0972-AD3F-4232-9A02-68A44FA75AFE}">
      <dsp:nvSpPr>
        <dsp:cNvPr id="0" name=""/>
        <dsp:cNvSpPr/>
      </dsp:nvSpPr>
      <dsp:spPr>
        <a:xfrm>
          <a:off x="4671028" y="2522490"/>
          <a:ext cx="1422548" cy="7308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Чат-боты</a:t>
          </a:r>
        </a:p>
      </dsp:txBody>
      <dsp:txXfrm>
        <a:off x="4692433" y="2543895"/>
        <a:ext cx="1379738" cy="687998"/>
      </dsp:txXfrm>
    </dsp:sp>
    <dsp:sp modelId="{145E3B25-8C42-49E5-B635-E6A3050330D7}">
      <dsp:nvSpPr>
        <dsp:cNvPr id="0" name=""/>
        <dsp:cNvSpPr/>
      </dsp:nvSpPr>
      <dsp:spPr>
        <a:xfrm rot="2142401">
          <a:off x="4018707" y="3502155"/>
          <a:ext cx="719995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719995" y="160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4360705" y="3500217"/>
        <a:ext cx="35999" cy="35999"/>
      </dsp:txXfrm>
    </dsp:sp>
    <dsp:sp modelId="{7F9578C7-C52E-410F-B275-72833EB5A9B6}">
      <dsp:nvSpPr>
        <dsp:cNvPr id="0" name=""/>
        <dsp:cNvSpPr/>
      </dsp:nvSpPr>
      <dsp:spPr>
        <a:xfrm>
          <a:off x="4671028" y="3362920"/>
          <a:ext cx="4446533" cy="7308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Голосовые виртуальные помощники</a:t>
          </a:r>
        </a:p>
      </dsp:txBody>
      <dsp:txXfrm>
        <a:off x="4692433" y="3384325"/>
        <a:ext cx="4403723" cy="6879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120CCE-3A2C-49B0-AE07-C513D9A7C115}">
      <dsp:nvSpPr>
        <dsp:cNvPr id="0" name=""/>
        <dsp:cNvSpPr/>
      </dsp:nvSpPr>
      <dsp:spPr>
        <a:xfrm>
          <a:off x="3411116" y="1065789"/>
          <a:ext cx="2413389" cy="4188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9426"/>
              </a:lnTo>
              <a:lnTo>
                <a:pt x="2413389" y="209426"/>
              </a:lnTo>
              <a:lnTo>
                <a:pt x="2413389" y="41885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D77D3E-95A5-40FA-B28E-DEAF5BA2DF44}">
      <dsp:nvSpPr>
        <dsp:cNvPr id="0" name=""/>
        <dsp:cNvSpPr/>
      </dsp:nvSpPr>
      <dsp:spPr>
        <a:xfrm>
          <a:off x="3365396" y="1065789"/>
          <a:ext cx="91440" cy="41885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885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E48EA5-C5A0-4B42-A306-3C08BA126649}">
      <dsp:nvSpPr>
        <dsp:cNvPr id="0" name=""/>
        <dsp:cNvSpPr/>
      </dsp:nvSpPr>
      <dsp:spPr>
        <a:xfrm>
          <a:off x="997726" y="1065789"/>
          <a:ext cx="2413389" cy="418852"/>
        </a:xfrm>
        <a:custGeom>
          <a:avLst/>
          <a:gdLst/>
          <a:ahLst/>
          <a:cxnLst/>
          <a:rect l="0" t="0" r="0" b="0"/>
          <a:pathLst>
            <a:path>
              <a:moveTo>
                <a:pt x="2413389" y="0"/>
              </a:moveTo>
              <a:lnTo>
                <a:pt x="2413389" y="209426"/>
              </a:lnTo>
              <a:lnTo>
                <a:pt x="0" y="209426"/>
              </a:lnTo>
              <a:lnTo>
                <a:pt x="0" y="41885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DB7209-D230-4BF8-BE59-373C4EEB1753}">
      <dsp:nvSpPr>
        <dsp:cNvPr id="0" name=""/>
        <dsp:cNvSpPr/>
      </dsp:nvSpPr>
      <dsp:spPr>
        <a:xfrm>
          <a:off x="2413847" y="68521"/>
          <a:ext cx="1994537" cy="9972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Чат-бот</a:t>
          </a:r>
        </a:p>
      </dsp:txBody>
      <dsp:txXfrm>
        <a:off x="2413847" y="68521"/>
        <a:ext cx="1994537" cy="997268"/>
      </dsp:txXfrm>
    </dsp:sp>
    <dsp:sp modelId="{09BEDC72-9651-4328-99AE-409D4AE135B7}">
      <dsp:nvSpPr>
        <dsp:cNvPr id="0" name=""/>
        <dsp:cNvSpPr/>
      </dsp:nvSpPr>
      <dsp:spPr>
        <a:xfrm>
          <a:off x="458" y="1484642"/>
          <a:ext cx="1994537" cy="9972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Текстовый</a:t>
          </a:r>
        </a:p>
      </dsp:txBody>
      <dsp:txXfrm>
        <a:off x="458" y="1484642"/>
        <a:ext cx="1994537" cy="997268"/>
      </dsp:txXfrm>
    </dsp:sp>
    <dsp:sp modelId="{A45963C2-8C18-4A9A-8083-34C0DB168AE7}">
      <dsp:nvSpPr>
        <dsp:cNvPr id="0" name=""/>
        <dsp:cNvSpPr/>
      </dsp:nvSpPr>
      <dsp:spPr>
        <a:xfrm>
          <a:off x="2413847" y="1484642"/>
          <a:ext cx="1994537" cy="9972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Встраиваемый</a:t>
          </a:r>
        </a:p>
      </dsp:txBody>
      <dsp:txXfrm>
        <a:off x="2413847" y="1484642"/>
        <a:ext cx="1994537" cy="997268"/>
      </dsp:txXfrm>
    </dsp:sp>
    <dsp:sp modelId="{6E89137E-8F64-4DF5-A104-D46D7FD3C00F}">
      <dsp:nvSpPr>
        <dsp:cNvPr id="0" name=""/>
        <dsp:cNvSpPr/>
      </dsp:nvSpPr>
      <dsp:spPr>
        <a:xfrm>
          <a:off x="4827237" y="1484642"/>
          <a:ext cx="1994537" cy="9972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Кнопочный</a:t>
          </a:r>
        </a:p>
      </dsp:txBody>
      <dsp:txXfrm>
        <a:off x="4827237" y="1484642"/>
        <a:ext cx="1994537" cy="9972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02A2D7-411E-4D47-8CBB-1EB5D87D2507}">
      <dsp:nvSpPr>
        <dsp:cNvPr id="0" name=""/>
        <dsp:cNvSpPr/>
      </dsp:nvSpPr>
      <dsp:spPr>
        <a:xfrm>
          <a:off x="2537149" y="415776"/>
          <a:ext cx="1004329" cy="1743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152"/>
              </a:lnTo>
              <a:lnTo>
                <a:pt x="1004329" y="87152"/>
              </a:lnTo>
              <a:lnTo>
                <a:pt x="1004329" y="17430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FE50C6-E161-476B-9239-26E0489FDB7F}">
      <dsp:nvSpPr>
        <dsp:cNvPr id="0" name=""/>
        <dsp:cNvSpPr/>
      </dsp:nvSpPr>
      <dsp:spPr>
        <a:xfrm>
          <a:off x="2491429" y="415776"/>
          <a:ext cx="91440" cy="1743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430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26BFC3-109E-4DEA-9A40-60570F7931D8}">
      <dsp:nvSpPr>
        <dsp:cNvPr id="0" name=""/>
        <dsp:cNvSpPr/>
      </dsp:nvSpPr>
      <dsp:spPr>
        <a:xfrm>
          <a:off x="1532819" y="415776"/>
          <a:ext cx="1004329" cy="174305"/>
        </a:xfrm>
        <a:custGeom>
          <a:avLst/>
          <a:gdLst/>
          <a:ahLst/>
          <a:cxnLst/>
          <a:rect l="0" t="0" r="0" b="0"/>
          <a:pathLst>
            <a:path>
              <a:moveTo>
                <a:pt x="1004329" y="0"/>
              </a:moveTo>
              <a:lnTo>
                <a:pt x="1004329" y="87152"/>
              </a:lnTo>
              <a:lnTo>
                <a:pt x="0" y="87152"/>
              </a:lnTo>
              <a:lnTo>
                <a:pt x="0" y="17430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9D5CC2-CFE7-4BCE-8CC4-DB09E325951A}">
      <dsp:nvSpPr>
        <dsp:cNvPr id="0" name=""/>
        <dsp:cNvSpPr/>
      </dsp:nvSpPr>
      <dsp:spPr>
        <a:xfrm>
          <a:off x="2122136" y="764"/>
          <a:ext cx="830024" cy="415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Кнопки</a:t>
          </a:r>
        </a:p>
      </dsp:txBody>
      <dsp:txXfrm>
        <a:off x="2122136" y="764"/>
        <a:ext cx="830024" cy="415012"/>
      </dsp:txXfrm>
    </dsp:sp>
    <dsp:sp modelId="{5CCD040C-8FD2-4AA5-8CEB-BD8A9C4F9C54}">
      <dsp:nvSpPr>
        <dsp:cNvPr id="0" name=""/>
        <dsp:cNvSpPr/>
      </dsp:nvSpPr>
      <dsp:spPr>
        <a:xfrm>
          <a:off x="1117807" y="590082"/>
          <a:ext cx="830024" cy="415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Callback</a:t>
          </a:r>
        </a:p>
      </dsp:txBody>
      <dsp:txXfrm>
        <a:off x="1117807" y="590082"/>
        <a:ext cx="830024" cy="415012"/>
      </dsp:txXfrm>
    </dsp:sp>
    <dsp:sp modelId="{37873CD5-224D-4D69-873E-CECC835CA89A}">
      <dsp:nvSpPr>
        <dsp:cNvPr id="0" name=""/>
        <dsp:cNvSpPr/>
      </dsp:nvSpPr>
      <dsp:spPr>
        <a:xfrm>
          <a:off x="2122136" y="590082"/>
          <a:ext cx="830024" cy="415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Switch</a:t>
          </a:r>
        </a:p>
      </dsp:txBody>
      <dsp:txXfrm>
        <a:off x="2122136" y="590082"/>
        <a:ext cx="830024" cy="415012"/>
      </dsp:txXfrm>
    </dsp:sp>
    <dsp:sp modelId="{DBC78720-6B4C-4A24-9B26-AA4A5BE31833}">
      <dsp:nvSpPr>
        <dsp:cNvPr id="0" name=""/>
        <dsp:cNvSpPr/>
      </dsp:nvSpPr>
      <dsp:spPr>
        <a:xfrm>
          <a:off x="3126466" y="590082"/>
          <a:ext cx="830024" cy="415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URL</a:t>
          </a:r>
        </a:p>
      </dsp:txBody>
      <dsp:txXfrm>
        <a:off x="3126466" y="590082"/>
        <a:ext cx="830024" cy="4150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561A3F-5F3E-476A-86E6-BE3B473780C2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3FBD9-98AE-439D-AF48-3F7983742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714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3FBD9-98AE-439D-AF48-3F79837427E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202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654C05-04BB-4086-9B44-A3E2CF709A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BB5AA4B-CB08-47B3-B1D1-C995A61E6C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F6FF87D-B11F-4FD1-A969-E6CCB161A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5DB1C-9214-4306-9283-812D382659A9}" type="datetime1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B235CC-FB7B-4A8D-9C1C-BD5566381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01F668-AA9D-423E-820B-688405376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FBDC-4080-4591-AEC7-1728BA8F1A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497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1F8B37-0D5D-4A2F-9CC7-A6A522FDA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9B7C470-B6DE-462F-A267-16603BE971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71DBE00-57B5-489A-B8DF-866D68D83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C84B3-AE1F-4BED-B003-04135F31A56E}" type="datetime1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8FB5841-7A20-4F69-9AA2-6FC8C01CB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27CA7A-2278-46C1-9BB4-FF0D172AF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FBDC-4080-4591-AEC7-1728BA8F1A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40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E0F9A7F-1598-4687-96E8-C521D3629B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41C3B11-7C00-4153-82F5-5F3B56A2BE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EAC213-836C-47D1-9486-171DD976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BA7F5-9825-42F2-A751-71744C5F8703}" type="datetime1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E39BC6-E12D-4C62-99C8-2D8DD4A76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3DA3E4-DF7B-48C1-88DC-CB47ED5A0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FBDC-4080-4591-AEC7-1728BA8F1A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20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630E04-BBAA-4F90-99A8-26F2B3725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B4C4B2-73F9-43AC-AF00-ADA90C427A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3FEE314-EFC5-452B-8A38-638D5C4A4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9C3C7-4253-43C0-9F21-04C762B10FAD}" type="datetime1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B33E9F0-B665-47E6-B7D3-38A794000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935F8AE-1FE7-43E0-B930-1232FD0D8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FBDC-4080-4591-AEC7-1728BA8F1A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992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A21570-514A-485C-84D6-FD1993D5E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8B07F3-C6C5-4503-8656-1BF56299D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F38A12-E937-4FF8-A2D4-2C752AE28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AFFF-B490-4064-BE30-9F7BF05E6F38}" type="datetime1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164AA4-3489-470F-B521-565AAFE30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BED689-C5FE-4607-908B-AEC231662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FBDC-4080-4591-AEC7-1728BA8F1A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710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C50C34-A4E5-4CBD-BAE2-82664DD7E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4E2B73-5133-4EFE-A199-C7FB67C76F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75BD0DD-CBF8-4EE2-8193-5628F51FEB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A724A64-93ED-4DD2-95E0-5AC0F8929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1E70F-B6D6-43F0-91E7-3CC7952AB677}" type="datetime1">
              <a:rPr lang="ru-RU" smtClean="0"/>
              <a:t>23.05.2021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7C071F8-E1FF-4F9C-B6CE-FAB7CAD05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64ABC56-2789-429B-902C-35163EC8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FBDC-4080-4591-AEC7-1728BA8F1A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384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76C13C-1625-4B20-A92C-D275B8933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8A2A41E-9202-45F7-828F-504D865361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6E30966-E787-4A42-B4B4-6AD71CFD05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F3BAF61-B715-4F3E-9B13-6F9DEBE2AC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9374B60-64F3-4963-8987-EAE0E9A889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4527AEA-6EFF-41AE-A3AD-98CB78AE1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51CAE-D11D-4B0D-9877-64EDDE73B2ED}" type="datetime1">
              <a:rPr lang="ru-RU" smtClean="0"/>
              <a:t>23.05.2021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2E09634-68BD-4A0A-9A75-4E2C50722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B687A42-5E3A-4860-8C8C-0CB1D7EDD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FBDC-4080-4591-AEC7-1728BA8F1A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3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370D91-4515-4B8C-97EA-F1F5FBC28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2060DBF-F3E4-43A7-8FD8-9997C0F3D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31374-05B5-42E4-AE1A-201D54EB32C5}" type="datetime1">
              <a:rPr lang="ru-RU" smtClean="0"/>
              <a:t>23.05.2021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BE86A5B-4AB3-46B7-8EA4-3CED21E27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F8E561B-9798-43E0-B42B-C2AA21E0D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FBDC-4080-4591-AEC7-1728BA8F1A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956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CA439FA-3BD8-4518-923B-2A90CCD20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5F55-D337-4C36-89F9-9B379BD9AAA0}" type="datetime1">
              <a:rPr lang="ru-RU" smtClean="0"/>
              <a:t>23.05.2021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07E43C3-7A20-407E-AD8C-830E03B98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75F2EA9-91B7-493B-8B53-E4AAD5FB2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FBDC-4080-4591-AEC7-1728BA8F1A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008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BC51E8-0051-43C7-911E-BC82F2C87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0F1867-F0D0-4D70-BB5F-E7B897B919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6C4120B-BF08-41E5-A6E9-9DD8F69E0A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AA641DD-A582-4D8E-83BC-060E4FC6F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81805-B7CF-42B3-9FFA-B7C169A8873D}" type="datetime1">
              <a:rPr lang="ru-RU" smtClean="0"/>
              <a:t>23.05.2021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82E73A-6CFA-4FCF-AAA3-0FDD803B2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B54A7AB-340C-4E55-B373-C0712A086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FBDC-4080-4591-AEC7-1728BA8F1A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296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AF3F2F-87C8-4082-AE0C-5668CB6B5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4765227-609B-4975-8896-DD27331CA5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6B8ED36-B352-4D54-9FA8-16CC862BEE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C58F2CA-F9CC-4C48-B3B2-175C28F43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4972-C8E1-4724-AF2D-988ECF19DE9C}" type="datetime1">
              <a:rPr lang="ru-RU" smtClean="0"/>
              <a:t>23.05.2021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5D99D10-39E6-4590-B622-F62C83220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01B8CC4-7565-4BF6-A25A-05062A61B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FBDC-4080-4591-AEC7-1728BA8F1A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130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8F2AC0-A12D-4379-8410-94F522513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AACBC0-409E-447E-886A-0DB20DAE3D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6BB8AF-1D56-405F-8501-9233894025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F9C09-68C5-43CA-AE90-714EC466DBBD}" type="datetime1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F6E374-BA4C-49AD-AC50-4C4E72B63F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B8182C4-924D-4AAC-9D29-7C5814ECB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FFBDC-4080-4591-AEC7-1728BA8F1A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855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t.me/ReviewMMORPG_bot" TargetMode="Externa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reviewmmorpggames.netlify.app/" TargetMode="External"/><Relationship Id="rId3" Type="http://schemas.openxmlformats.org/officeDocument/2006/relationships/image" Target="../media/image24.gif"/><Relationship Id="rId7" Type="http://schemas.openxmlformats.org/officeDocument/2006/relationships/hyperlink" Target="https://t.me/ReviewMMORPG_bo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Akwatore/Telegram_bot_heroku" TargetMode="External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chatfuel.com/" TargetMode="External"/><Relationship Id="rId3" Type="http://schemas.openxmlformats.org/officeDocument/2006/relationships/diagramLayout" Target="../diagrams/layout2.xml"/><Relationship Id="rId7" Type="http://schemas.openxmlformats.org/officeDocument/2006/relationships/hyperlink" Target="https://botmother.com/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hyperlink" Target="https://www.engati.com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FE4DDC-0B78-4EA4-A2C9-9EA2FE7C44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Разработка чат-бота для справочного сайта по онлайн-играм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71EA10D-C011-4C80-9502-10ADD61E47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92503"/>
            <a:ext cx="9144000" cy="1655762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/>
              <a:t>Пляскина Ульяна Сергеевна</a:t>
            </a:r>
          </a:p>
          <a:p>
            <a:pPr algn="r"/>
            <a:r>
              <a:rPr lang="ru-RU" dirty="0"/>
              <a:t>Институт информационных технологий и технологического образования</a:t>
            </a:r>
          </a:p>
          <a:p>
            <a:pPr algn="r"/>
            <a:r>
              <a:rPr lang="ru-RU" dirty="0"/>
              <a:t>4 курс</a:t>
            </a:r>
          </a:p>
        </p:txBody>
      </p:sp>
    </p:spTree>
    <p:extLst>
      <p:ext uri="{BB962C8B-B14F-4D97-AF65-F5344CB8AC3E}">
        <p14:creationId xmlns:p14="http://schemas.microsoft.com/office/powerpoint/2010/main" val="2461841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4FD4B5-CF6E-43DE-A71A-90E78E8CD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Разработка чат-бота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3046C8C9-A0F1-43B9-A23C-7E60786114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7222418"/>
              </p:ext>
            </p:extLst>
          </p:nvPr>
        </p:nvGraphicFramePr>
        <p:xfrm>
          <a:off x="69202" y="1468179"/>
          <a:ext cx="5074298" cy="10058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0983734-C8C5-45B5-9018-08C5944CAA8E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838199" y="2665546"/>
            <a:ext cx="7018177" cy="119331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EF47AA5-E917-449F-AB07-602D4305A82D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838199" y="4339739"/>
            <a:ext cx="7344747" cy="188867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F82D361-E256-44ED-B2CE-697F35CD9630}"/>
              </a:ext>
            </a:extLst>
          </p:cNvPr>
          <p:cNvSpPr txBox="1"/>
          <p:nvPr/>
        </p:nvSpPr>
        <p:spPr>
          <a:xfrm>
            <a:off x="1175656" y="3865703"/>
            <a:ext cx="5446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Рисунок 1 – Код приветственного сообщения чат-бота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F16850-2ADF-40EB-A1EB-C41BCC307E42}"/>
              </a:ext>
            </a:extLst>
          </p:cNvPr>
          <p:cNvSpPr txBox="1"/>
          <p:nvPr/>
        </p:nvSpPr>
        <p:spPr>
          <a:xfrm>
            <a:off x="1175656" y="6228411"/>
            <a:ext cx="5446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Рисунок 2 – Код взаимодействия </a:t>
            </a:r>
            <a:r>
              <a:rPr lang="ru-RU" dirty="0" err="1"/>
              <a:t>inline</a:t>
            </a:r>
            <a:r>
              <a:rPr lang="ru-RU" dirty="0"/>
              <a:t>-меню с ботом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420E7EF-5C5C-43BA-83F7-1D698A74A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FBDC-4080-4591-AEC7-1728BA8F1AD8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060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A9C994-6A6A-4242-BB4B-CB76D94AE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Разработка чат-бота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5DCAAAE4-C1F2-42B9-B545-99B95FD1230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0380" y="1690688"/>
            <a:ext cx="7736633" cy="116447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B5CFE86-8763-4C10-ADE1-C8AA6D3DED82}"/>
              </a:ext>
            </a:extLst>
          </p:cNvPr>
          <p:cNvSpPr txBox="1"/>
          <p:nvPr/>
        </p:nvSpPr>
        <p:spPr>
          <a:xfrm>
            <a:off x="1897478" y="2855167"/>
            <a:ext cx="4243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Рисунок 3 – Общая структура </a:t>
            </a:r>
            <a:r>
              <a:rPr lang="en-US" dirty="0"/>
              <a:t>inline-</a:t>
            </a:r>
            <a:r>
              <a:rPr lang="ru-RU" dirty="0"/>
              <a:t>меню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005FAC6-A83D-40E1-A75C-402B1D1D2F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189" y="4180730"/>
            <a:ext cx="8221679" cy="15154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5DB5A97-42EA-4CFA-A299-4FF5AD7A263F}"/>
              </a:ext>
            </a:extLst>
          </p:cNvPr>
          <p:cNvSpPr txBox="1"/>
          <p:nvPr/>
        </p:nvSpPr>
        <p:spPr>
          <a:xfrm>
            <a:off x="1897478" y="5904432"/>
            <a:ext cx="4922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Рисунок 4 – Структура сообщения с результатом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A88DA10-2BA2-47E9-B402-0204B3FBC264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0" y="1355124"/>
            <a:ext cx="3119011" cy="4635130"/>
          </a:xfrm>
          <a:prstGeom prst="rect">
            <a:avLst/>
          </a:prstGeom>
        </p:spPr>
      </p:pic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AC649508-CC4E-4474-860C-CCE5B33A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FBDC-4080-4591-AEC7-1728BA8F1AD8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145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AAEC5D-8694-449D-808F-3258CF55B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Тестирование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CD1FB5-B9DC-4331-8CCC-E67C63F324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532" y="1825624"/>
            <a:ext cx="11272936" cy="3016963"/>
          </a:xfrm>
        </p:spPr>
        <p:txBody>
          <a:bodyPr numCol="3">
            <a:normAutofit/>
          </a:bodyPr>
          <a:lstStyle/>
          <a:p>
            <a:pPr marL="0" indent="0">
              <a:buNone/>
            </a:pPr>
            <a:r>
              <a:rPr lang="ru-RU" sz="1800" b="1" dirty="0"/>
              <a:t>Смартфон</a:t>
            </a:r>
          </a:p>
          <a:p>
            <a:pPr marL="342900" lvl="0" indent="-34290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операционная система –     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Android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5.1;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версия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Telegram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7.7.2.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r>
              <a:rPr lang="ru-RU" sz="1800" b="1" dirty="0"/>
              <a:t>Стационарный компьютер</a:t>
            </a:r>
          </a:p>
          <a:p>
            <a:pPr marL="342900" lvl="0" indent="-34290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операционная система –   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Windows 7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Максимальная;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версия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Telegram –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2.7.4.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r>
              <a:rPr lang="ru-RU" sz="1800" b="1" dirty="0"/>
              <a:t>Ультрабук</a:t>
            </a:r>
          </a:p>
          <a:p>
            <a:pPr marL="342900" lvl="0" indent="-34290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операционная система –  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Windows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10 Домашняя;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версия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Telegram – 2.7.4.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5DE017F-37C7-4395-8FCB-5A7A2061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FBDC-4080-4591-AEC7-1728BA8F1AD8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7299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8986A3-8C45-4C4F-A1C8-0E7A4C981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Размещение чат-бота на </a:t>
            </a:r>
            <a:r>
              <a:rPr lang="en-US" dirty="0"/>
              <a:t>Heroku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60C5D4-84B6-4B29-A8BF-CAF47C520D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Heroku CLI</a:t>
            </a:r>
            <a:endParaRPr lang="ru-RU" sz="2000" b="1" dirty="0"/>
          </a:p>
          <a:p>
            <a:pPr marL="0" indent="0">
              <a:buNone/>
            </a:pPr>
            <a:r>
              <a:rPr lang="ru-RU" sz="2000" dirty="0"/>
              <a:t>Необходимые файлы:</a:t>
            </a:r>
          </a:p>
          <a:p>
            <a:r>
              <a:rPr lang="en-US" sz="2000" dirty="0"/>
              <a:t>requirements.txt</a:t>
            </a:r>
            <a:endParaRPr lang="ru-RU" sz="2000" dirty="0"/>
          </a:p>
          <a:p>
            <a:r>
              <a:rPr lang="en-US" sz="2000" dirty="0"/>
              <a:t>Procfile</a:t>
            </a:r>
            <a:endParaRPr lang="ru-RU" sz="2000" dirty="0"/>
          </a:p>
          <a:p>
            <a:r>
              <a:rPr lang="en-US" sz="2000" dirty="0"/>
              <a:t>runtime.txt</a:t>
            </a:r>
            <a:endParaRPr lang="ru-RU" sz="20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CEC561D-1353-46FC-B40F-61B0089C0D8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657" y="1825625"/>
            <a:ext cx="5064812" cy="138128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CEC1744-F89F-4AFB-ABEC-28FB0D61054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656" y="3651091"/>
            <a:ext cx="7266837" cy="93790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28F06E4-9706-4F88-8ED5-067FDB496C99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656" y="5032375"/>
            <a:ext cx="6567042" cy="855241"/>
          </a:xfrm>
          <a:prstGeom prst="rect">
            <a:avLst/>
          </a:prstGeom>
        </p:spPr>
      </p:pic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4C8BC850-A835-4E30-A5D8-707E2E3E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FBDC-4080-4591-AEC7-1728BA8F1AD8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6654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843A03-F7DB-46CB-9C56-4030B4E0F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Размещение чат-бота на </a:t>
            </a:r>
            <a:r>
              <a:rPr lang="en-US" dirty="0"/>
              <a:t>Heroku</a:t>
            </a: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302DA949-E72B-4A31-9938-A7E37097F92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47" y="1658031"/>
            <a:ext cx="4816257" cy="20194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F777AA-B6F2-449E-8D74-0A4D6852B31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635" y="3677506"/>
            <a:ext cx="4754880" cy="147002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2313AE1-CE19-4420-BF04-B222BF81BEF1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635" y="5516025"/>
            <a:ext cx="6440324" cy="97684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8A66DD9-8214-4038-858D-268D926D38CB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1690688"/>
            <a:ext cx="5569053" cy="68861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AFEC18B-2A62-46F9-8B81-CD2A5E6072D1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2667768"/>
            <a:ext cx="5935980" cy="99250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FC58AAF-1675-4C1E-8605-EA073AA4E433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55656"/>
            <a:ext cx="5175380" cy="681657"/>
          </a:xfrm>
          <a:prstGeom prst="rect">
            <a:avLst/>
          </a:prstGeom>
        </p:spPr>
      </p:pic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74B2AD1B-A54A-41E1-9C33-59F1B60B2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FBDC-4080-4591-AEC7-1728BA8F1AD8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9827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3FC546-7975-40D0-802E-FC2CD6F1B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Интеграция чат-бота в сайт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A2F8470A-343D-42CB-90F1-155B8FC0BC4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1" y="1690688"/>
            <a:ext cx="4648200" cy="197624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C82DFE-C978-49E4-B314-F3268A47235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1" y="4273193"/>
            <a:ext cx="4648199" cy="197624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AD958E7-8A6C-4D6E-9983-D39C031DA3AE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594" y="3745149"/>
            <a:ext cx="6400597" cy="27467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D840CE-6F58-465F-9AFF-5E18A08A7139}"/>
              </a:ext>
            </a:extLst>
          </p:cNvPr>
          <p:cNvSpPr txBox="1"/>
          <p:nvPr/>
        </p:nvSpPr>
        <p:spPr>
          <a:xfrm>
            <a:off x="4518002" y="1629385"/>
            <a:ext cx="8886713" cy="2498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>
              <a:lnSpc>
                <a:spcPct val="150000"/>
              </a:lnSpc>
              <a:spcAft>
                <a:spcPts val="800"/>
              </a:spcAft>
            </a:pPr>
            <a:r>
              <a:rPr lang="en-US" sz="14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&lt;a class="py-2" href=</a:t>
            </a:r>
            <a:r>
              <a:rPr lang="en-US" sz="1400" u="sng" dirty="0">
                <a:solidFill>
                  <a:srgbClr val="0563C1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https://t.me/ReviewMMORPG_bot</a:t>
            </a:r>
            <a:r>
              <a:rPr lang="en-US" sz="14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target="_blank"&gt;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50000"/>
              </a:lnSpc>
              <a:spcAft>
                <a:spcPts val="800"/>
              </a:spcAft>
            </a:pPr>
            <a:r>
              <a:rPr lang="en-US" sz="14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&lt;img src="img/img_5.png" alt="chat-bot" width ="570px"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50000"/>
              </a:lnSpc>
              <a:spcAft>
                <a:spcPts val="800"/>
              </a:spcAft>
            </a:pPr>
            <a:r>
              <a:rPr lang="en-US" sz="14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onmouseout="this.src='img/img_5.png'"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50000"/>
              </a:lnSpc>
              <a:spcAft>
                <a:spcPts val="800"/>
              </a:spcAft>
            </a:pPr>
            <a:r>
              <a:rPr lang="en-US" sz="14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onmouseover="this.src='img/img_6.png'"&gt;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800"/>
              </a:spcAft>
            </a:pPr>
            <a:r>
              <a:rPr lang="ru-RU" sz="14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&lt;/a&gt;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4C067D56-EE4D-490E-979B-1C8CEE95F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FBDC-4080-4591-AEC7-1728BA8F1AD8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429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31ED40-770A-4054-A651-E1C54D44C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Ссылки</a:t>
            </a:r>
          </a:p>
        </p:txBody>
      </p:sp>
      <p:sp>
        <p:nvSpPr>
          <p:cNvPr id="9" name="Rectangle 10">
            <a:extLst>
              <a:ext uri="{FF2B5EF4-FFF2-40B4-BE49-F238E27FC236}">
                <a16:creationId xmlns:a16="http://schemas.microsoft.com/office/drawing/2014/main" id="{501808F5-EF58-4AF2-81AD-4BBFE74ACA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621" y="304706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7" name="Рисунок 3">
            <a:extLst>
              <a:ext uri="{FF2B5EF4-FFF2-40B4-BE49-F238E27FC236}">
                <a16:creationId xmlns:a16="http://schemas.microsoft.com/office/drawing/2014/main" id="{0DEDDEBE-482F-4B80-94EA-BDEF0C8679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723" y="1966911"/>
            <a:ext cx="1554163" cy="155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Рисунок 4">
            <a:extLst>
              <a:ext uri="{FF2B5EF4-FFF2-40B4-BE49-F238E27FC236}">
                <a16:creationId xmlns:a16="http://schemas.microsoft.com/office/drawing/2014/main" id="{E2AD2398-80DE-44A8-A72C-93DA6479B6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723" y="4648186"/>
            <a:ext cx="1417638" cy="141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Рисунок 5">
            <a:extLst>
              <a:ext uri="{FF2B5EF4-FFF2-40B4-BE49-F238E27FC236}">
                <a16:creationId xmlns:a16="http://schemas.microsoft.com/office/drawing/2014/main" id="{2D8C401F-8161-44DE-A442-7427CD843D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705" y="1966911"/>
            <a:ext cx="1417638" cy="141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14">
            <a:extLst>
              <a:ext uri="{FF2B5EF4-FFF2-40B4-BE49-F238E27FC236}">
                <a16:creationId xmlns:a16="http://schemas.microsoft.com/office/drawing/2014/main" id="{3156B4ED-319D-4A56-908C-BD4A075F90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1443950"/>
            <a:ext cx="5278625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>
                <a:ln>
                  <a:noFill/>
                </a:ln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Репозиторий на </a:t>
            </a:r>
            <a:r>
              <a:rPr kumimoji="0" lang="en-US" altLang="ru-RU" sz="1600" b="1" i="0" u="none" strike="noStrike" cap="none" normalizeH="0" baseline="0" dirty="0">
                <a:ln>
                  <a:noFill/>
                </a:ln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GitHub</a:t>
            </a:r>
            <a:r>
              <a:rPr kumimoji="0" lang="ru-RU" altLang="ru-RU" sz="1600" b="1" i="0" u="none" strike="noStrike" cap="none" normalizeH="0" baseline="0" dirty="0">
                <a:ln>
                  <a:noFill/>
                </a:ln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с исходным кодом чат-бота: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effectLst/>
              <a:latin typeface="+mn-lt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https://github.com/Akwatore/Telegram_bot_heroku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effectLst/>
              <a:latin typeface="+mn-lt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FC000FDC-EFB6-452C-AA02-AA549191BD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3982493"/>
            <a:ext cx="3534942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>
                <a:ln>
                  <a:noFill/>
                </a:ln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Чат-бот в </a:t>
            </a:r>
            <a:r>
              <a:rPr kumimoji="0" lang="en-US" altLang="ru-RU" sz="1600" b="1" i="0" u="none" strike="noStrike" cap="none" normalizeH="0" baseline="0" dirty="0">
                <a:ln>
                  <a:noFill/>
                </a:ln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Telegram: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effectLst/>
              <a:latin typeface="+mn-lt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1600" b="0" i="0" u="none" strike="noStrike" cap="none" normalizeH="0" baseline="0" dirty="0">
                <a:ln>
                  <a:noFill/>
                </a:ln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https://t.me/ReviewMMORPG_bot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effectLst/>
              <a:latin typeface="+mn-lt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16">
            <a:extLst>
              <a:ext uri="{FF2B5EF4-FFF2-40B4-BE49-F238E27FC236}">
                <a16:creationId xmlns:a16="http://schemas.microsoft.com/office/drawing/2014/main" id="{52B4C2AE-0D3F-4FD8-BC40-9D82769A27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3930" y="1443950"/>
            <a:ext cx="4095608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>
                <a:ln>
                  <a:noFill/>
                </a:ln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Справочный сайт по онлайн-играм: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effectLst/>
              <a:latin typeface="+mn-lt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https://reviewmmorpggames.netlify.app/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effectLst/>
              <a:latin typeface="+mn-lt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7">
            <a:extLst>
              <a:ext uri="{FF2B5EF4-FFF2-40B4-BE49-F238E27FC236}">
                <a16:creationId xmlns:a16="http://schemas.microsoft.com/office/drawing/2014/main" id="{78E9DF05-0CD6-42B7-97A0-8C31F46BF9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64928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Номер слайда 13">
            <a:extLst>
              <a:ext uri="{FF2B5EF4-FFF2-40B4-BE49-F238E27FC236}">
                <a16:creationId xmlns:a16="http://schemas.microsoft.com/office/drawing/2014/main" id="{C67FFF57-6DB5-4548-831C-AFE664B6B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FBDC-4080-4591-AEC7-1728BA8F1AD8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43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F07F72-8B17-4F6F-B461-DDC596A16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Актуальность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51FF23-7A53-4F25-9B39-526F9D928D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Обусловлена тем, что в настоящее время доступность разнообразных гаджетов достигла необычайных масштабов, тем самым подтолкнув к развитию игровую индустрию. В связи с этим остро встала необходимость выбора наиболее подходящего игрового проекта лично для каждого человека с учётом его интеллектуального развития, социально-го статуса, а отсюда индивидуальных потребностей.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2AB337D-2E9F-4FDC-BAF5-71B5804CF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FBDC-4080-4591-AEC7-1728BA8F1AD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911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7D02EE-4758-4A33-AB2E-37E3EF4A8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Предмет исследования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7C3348-7CBE-41B3-8C10-7BC1B1E352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Предметом является разработка чат-бота.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8F88785-9F36-4D6C-83AE-8D737138C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FBDC-4080-4591-AEC7-1728BA8F1AD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854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F64E24-D1E7-4AFF-87C6-02125E352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095347-2032-48D5-A51B-91FE7BB9B6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Разработать чат-бот для справочного сайта по онлайн-играм помогающий пользователям в принятии решения при выборе игрового проекта исходя из личных предпочтений.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8C2B373-2475-48A7-9018-42AD3312B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FBDC-4080-4591-AEC7-1728BA8F1AD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33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6F369F-3C1D-4682-998B-38E945C61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CF72DB-31AD-4FF0-B25B-39028AC676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Провести анализ готовых решений и методов их реализации;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Разработать структуру программного продукта;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Разработать клиентскую и серверную часть чат-бота;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Размещение чат-бота на сервере;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Интеграция чат-бота в справочный сайт по онлайн-играм.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94BB8B4-E825-4832-87B6-637D149D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FBDC-4080-4591-AEC7-1728BA8F1AD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088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F006E9-11E5-4BE3-A771-9E881A07D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Обзор существующих решений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B4D6FE-6D2F-4ADE-BEA1-44516F9C1C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Искусственный интеллект – это компьютерная система, способная имитировать поведение, традиционно свойственное человеку.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8" name="Схема 7">
            <a:extLst>
              <a:ext uri="{FF2B5EF4-FFF2-40B4-BE49-F238E27FC236}">
                <a16:creationId xmlns:a16="http://schemas.microsoft.com/office/drawing/2014/main" id="{36B328E1-CC9E-48B5-A33E-3C740AE4C9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34053807"/>
              </p:ext>
            </p:extLst>
          </p:nvPr>
        </p:nvGraphicFramePr>
        <p:xfrm>
          <a:off x="1657739" y="2659225"/>
          <a:ext cx="9696061" cy="4094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CD83465-5EE9-460C-A5F1-7FCB81CAB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FBDC-4080-4591-AEC7-1728BA8F1AD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197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D95DB8-6756-4E4D-A900-CE230A495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Классификация чат-ботов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0CC82CE6-38C4-47DE-8EFD-06941CA1BEE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0361511"/>
              </p:ext>
            </p:extLst>
          </p:nvPr>
        </p:nvGraphicFramePr>
        <p:xfrm>
          <a:off x="2684883" y="1690688"/>
          <a:ext cx="6822233" cy="2550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DF8C050-DCD1-4260-870C-63B04642F411}"/>
              </a:ext>
            </a:extLst>
          </p:cNvPr>
          <p:cNvSpPr txBox="1"/>
          <p:nvPr/>
        </p:nvSpPr>
        <p:spPr>
          <a:xfrm>
            <a:off x="1556753" y="4520981"/>
            <a:ext cx="257737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Сайты конструкторы</a:t>
            </a:r>
            <a:r>
              <a:rPr lang="ru-RU" dirty="0"/>
              <a:t>:</a:t>
            </a:r>
            <a:endParaRPr lang="en-US" dirty="0"/>
          </a:p>
          <a:p>
            <a:r>
              <a:rPr lang="en-US" dirty="0">
                <a:hlinkClick r:id="rId7"/>
              </a:rPr>
              <a:t>https://botmother.com/</a:t>
            </a:r>
            <a:endParaRPr lang="en-US" dirty="0"/>
          </a:p>
          <a:p>
            <a:endParaRPr lang="ru-RU" dirty="0"/>
          </a:p>
          <a:p>
            <a:r>
              <a:rPr lang="en-US" dirty="0">
                <a:hlinkClick r:id="rId8"/>
              </a:rPr>
              <a:t>https://chatfuel.com/</a:t>
            </a:r>
            <a:endParaRPr lang="en-US" dirty="0"/>
          </a:p>
          <a:p>
            <a:endParaRPr lang="en-US" dirty="0"/>
          </a:p>
          <a:p>
            <a:r>
              <a:rPr lang="en-US" dirty="0">
                <a:hlinkClick r:id="rId9"/>
              </a:rPr>
              <a:t>https://www.engati.com/</a:t>
            </a:r>
            <a:endParaRPr lang="en-US" dirty="0"/>
          </a:p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4C7432-9390-46A3-B509-0ED2293F0D5B}"/>
              </a:ext>
            </a:extLst>
          </p:cNvPr>
          <p:cNvSpPr txBox="1"/>
          <p:nvPr/>
        </p:nvSpPr>
        <p:spPr>
          <a:xfrm>
            <a:off x="5299788" y="4520980"/>
            <a:ext cx="6183257" cy="175432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ru-RU" b="1" dirty="0"/>
              <a:t>Самостоятельная разработка</a:t>
            </a:r>
            <a:r>
              <a:rPr lang="ru-RU" dirty="0"/>
              <a:t>:</a:t>
            </a:r>
          </a:p>
          <a:p>
            <a:r>
              <a:rPr lang="ru-RU" dirty="0"/>
              <a:t>Структура бота</a:t>
            </a:r>
          </a:p>
          <a:p>
            <a:r>
              <a:rPr lang="ru-RU" dirty="0"/>
              <a:t>Язык программирования</a:t>
            </a:r>
          </a:p>
          <a:p>
            <a:r>
              <a:rPr lang="ru-RU" dirty="0"/>
              <a:t>Среда разработки</a:t>
            </a:r>
          </a:p>
          <a:p>
            <a:r>
              <a:rPr lang="ru-RU" dirty="0"/>
              <a:t>Библиотеки/модули</a:t>
            </a:r>
          </a:p>
          <a:p>
            <a:r>
              <a:rPr lang="ru-RU" dirty="0"/>
              <a:t>Размещение на сервере</a:t>
            </a:r>
          </a:p>
          <a:p>
            <a:endParaRPr lang="ru-RU" dirty="0"/>
          </a:p>
          <a:p>
            <a:r>
              <a:rPr lang="en-US" dirty="0"/>
              <a:t>| </a:t>
            </a:r>
            <a:r>
              <a:rPr lang="ru-RU" dirty="0"/>
              <a:t>Дерево принятия решений</a:t>
            </a:r>
          </a:p>
          <a:p>
            <a:r>
              <a:rPr lang="en-US" dirty="0"/>
              <a:t>| Python</a:t>
            </a:r>
          </a:p>
          <a:p>
            <a:r>
              <a:rPr lang="en-US" dirty="0"/>
              <a:t>| PyCharm</a:t>
            </a:r>
          </a:p>
          <a:p>
            <a:r>
              <a:rPr lang="en-US" dirty="0"/>
              <a:t>| pyTelegramBotAPI</a:t>
            </a:r>
          </a:p>
          <a:p>
            <a:r>
              <a:rPr lang="en-US" dirty="0"/>
              <a:t>| Heroku</a:t>
            </a:r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CEAF779-2488-4CA4-9307-8230EED83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FBDC-4080-4591-AEC7-1728BA8F1AD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623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E5FC8F-B11D-40C2-8FF8-E3C5360B3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Дерево принятия решений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8672566-CEBA-425D-A465-3278B87B38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0"/>
          <a:stretch/>
        </p:blipFill>
        <p:spPr>
          <a:xfrm>
            <a:off x="838200" y="1352939"/>
            <a:ext cx="10515600" cy="5505061"/>
          </a:xfrm>
        </p:spPr>
      </p:pic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D5C82D-DEAC-4862-83AF-329A1F128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FBDC-4080-4591-AEC7-1728BA8F1AD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6733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0EC819-23AA-4A09-AE9D-E8A818ED9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Создание бота. </a:t>
            </a:r>
            <a:r>
              <a:rPr lang="en-US" dirty="0"/>
              <a:t>BotFather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1492BA2-3E74-40FE-83B5-ABE00B1AE38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78088" y="1632779"/>
            <a:ext cx="3276600" cy="452970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5F5C8F5-1DD5-481D-B6FE-4F763832874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222319" y="1632779"/>
            <a:ext cx="3747362" cy="124105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F70FF50-CF29-4FDC-B2EF-E5C4B38DD98A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319" y="3041935"/>
            <a:ext cx="3747362" cy="312054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F4D8D25-710B-4891-81FA-E30D14D6BF3B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8251741" y="1632779"/>
            <a:ext cx="2033270" cy="18288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49E7A7D-B784-4551-97F2-A5D85D608506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251741" y="3646240"/>
            <a:ext cx="3262171" cy="2516241"/>
          </a:xfrm>
          <a:prstGeom prst="rect">
            <a:avLst/>
          </a:prstGeom>
        </p:spPr>
      </p:pic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D2A161E-8F2C-4306-9F71-71F30708A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FBDC-4080-4591-AEC7-1728BA8F1AD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3880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472</Words>
  <Application>Microsoft Office PowerPoint</Application>
  <PresentationFormat>Широкоэкранный</PresentationFormat>
  <Paragraphs>112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Courier New</vt:lpstr>
      <vt:lpstr>Symbol</vt:lpstr>
      <vt:lpstr>Times New Roman</vt:lpstr>
      <vt:lpstr>Тема Office</vt:lpstr>
      <vt:lpstr>Разработка чат-бота для справочного сайта по онлайн-играм</vt:lpstr>
      <vt:lpstr>Актуальность</vt:lpstr>
      <vt:lpstr>Предмет исследования</vt:lpstr>
      <vt:lpstr>Цель</vt:lpstr>
      <vt:lpstr>Задачи</vt:lpstr>
      <vt:lpstr>Обзор существующих решений</vt:lpstr>
      <vt:lpstr>Классификация чат-ботов</vt:lpstr>
      <vt:lpstr>Дерево принятия решений</vt:lpstr>
      <vt:lpstr>Создание бота. BotFather</vt:lpstr>
      <vt:lpstr>Разработка чат-бота</vt:lpstr>
      <vt:lpstr>Разработка чат-бота</vt:lpstr>
      <vt:lpstr>Тестирование</vt:lpstr>
      <vt:lpstr>Размещение чат-бота на Heroku</vt:lpstr>
      <vt:lpstr>Размещение чат-бота на Heroku</vt:lpstr>
      <vt:lpstr>Интеграция чат-бота в сайт</vt:lpstr>
      <vt:lpstr>Ссылки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чат-бота для справочного сайта по онлайн-играм</dc:title>
  <dc:creator>Ульяна Пляскина</dc:creator>
  <cp:lastModifiedBy>Ульяна Пляскина</cp:lastModifiedBy>
  <cp:revision>58</cp:revision>
  <dcterms:created xsi:type="dcterms:W3CDTF">2021-05-23T13:56:45Z</dcterms:created>
  <dcterms:modified xsi:type="dcterms:W3CDTF">2021-05-23T15:06:19Z</dcterms:modified>
</cp:coreProperties>
</file>