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59" r:id="rId1"/>
  </p:sldMasterIdLst>
  <p:notesMasterIdLst>
    <p:notesMasterId r:id="rId10"/>
  </p:notesMasterIdLst>
  <p:sldIdLst>
    <p:sldId id="256" r:id="rId2"/>
    <p:sldId id="257" r:id="rId3"/>
    <p:sldId id="266" r:id="rId4"/>
    <p:sldId id="258" r:id="rId5"/>
    <p:sldId id="259" r:id="rId6"/>
    <p:sldId id="260" r:id="rId7"/>
    <p:sldId id="264" r:id="rId8"/>
    <p:sldId id="265" r:id="rId9"/>
  </p:sldIdLst>
  <p:sldSz cx="9144000" cy="5143500" type="screen16x9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3" d="100"/>
          <a:sy n="63" d="100"/>
        </p:scale>
        <p:origin x="77" y="83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100"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 sz="1100"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2c1614303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2c1614303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41942913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2c1614303_0_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2c1614303_0_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2c1614303_0_15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2c1614303_0_15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2c1614303_0_10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2c1614303_0_1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0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" name="Google Shape;105;g1e5523acd3_0_24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06" name="Google Shape;106;g1e5523acd3_0_24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g1e462d57c9_0_7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3" name="Google Shape;113;g1e462d57c9_0_7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3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>
            <a:spLocks noGrp="1"/>
          </p:cNvSpPr>
          <p:nvPr>
            <p:ph type="ctrTitle"/>
          </p:nvPr>
        </p:nvSpPr>
        <p:spPr>
          <a:xfrm>
            <a:off x="311700" y="837183"/>
            <a:ext cx="8520600" cy="1160817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/>
          <a:p>
            <a:pPr marL="0" lvl="0" indent="0" algn="ctr" rtl="0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2800" b="1" dirty="0">
                <a:latin typeface="Times New Roman"/>
                <a:ea typeface="Times New Roman"/>
                <a:cs typeface="Times New Roman"/>
                <a:sym typeface="Times New Roman"/>
              </a:rPr>
              <a:t>Разработка электронного образовательного ресурса «Развертывание современного веб-приложения на </a:t>
            </a:r>
            <a:r>
              <a:rPr lang="en-US" sz="2800" b="1" dirty="0">
                <a:latin typeface="Times New Roman"/>
                <a:ea typeface="Times New Roman"/>
                <a:cs typeface="Times New Roman"/>
                <a:sym typeface="Times New Roman"/>
              </a:rPr>
              <a:t>Python</a:t>
            </a:r>
            <a:r>
              <a:rPr lang="ru-RU" sz="2800" b="1" dirty="0">
                <a:latin typeface="Times New Roman"/>
                <a:ea typeface="Times New Roman"/>
                <a:cs typeface="Times New Roman"/>
                <a:sym typeface="Times New Roman"/>
              </a:rPr>
              <a:t>»</a:t>
            </a:r>
            <a:endParaRPr sz="2800" b="1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55" name="Google Shape;55;p13"/>
          <p:cNvSpPr txBox="1">
            <a:spLocks noGrp="1"/>
          </p:cNvSpPr>
          <p:nvPr>
            <p:ph type="subTitle" idx="1"/>
          </p:nvPr>
        </p:nvSpPr>
        <p:spPr>
          <a:xfrm>
            <a:off x="4735200" y="2197102"/>
            <a:ext cx="4408800" cy="2743199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marR="54610" lvl="0" indent="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Выполнил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студент 4 курса</a:t>
            </a: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09.03.01 Информатика и вычислительная техника, Технологии разработки программного  обеспечения</a:t>
            </a:r>
            <a:endParaRPr lang="ru"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-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Филатов Иван Александрович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b="1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Руководитель</a:t>
            </a:r>
            <a:r>
              <a:rPr lang="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marL="0" marR="54610" lvl="0" indent="0" algn="l" rtl="0">
              <a:lnSpc>
                <a:spcPct val="115000"/>
              </a:lnSpc>
              <a:spcBef>
                <a:spcPts val="430"/>
              </a:spcBef>
              <a:spcAft>
                <a:spcPts val="43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ru" sz="16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к.п.н., доцент </a:t>
            </a:r>
            <a:r>
              <a:rPr lang="ru-RU" sz="16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Государев Илья Борисович</a:t>
            </a:r>
            <a:endParaRPr sz="16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 dirty="0"/>
              <a:t>Актуальность</a:t>
            </a:r>
            <a:endParaRPr sz="3000" dirty="0"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Актуальность данной выпускной квалификационной работы обуславливается необходимостью создания электронного образовательного ресурса с более простым и понятным объяснением материала, который сопровождается демонстрацией на конкретном примере с использованием медиаконтента.</a:t>
            </a:r>
            <a:endParaRPr sz="24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2</a:t>
            </a:fld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sz="3000" dirty="0"/>
              <a:t>Предмет</a:t>
            </a:r>
            <a:endParaRPr sz="3000" dirty="0"/>
          </a:p>
        </p:txBody>
      </p:sp>
      <p:sp>
        <p:nvSpPr>
          <p:cNvPr id="61" name="Google Shape;61;p14"/>
          <p:cNvSpPr txBox="1">
            <a:spLocks noGrp="1"/>
          </p:cNvSpPr>
          <p:nvPr>
            <p:ph type="body" idx="1"/>
          </p:nvPr>
        </p:nvSpPr>
        <p:spPr>
          <a:xfrm>
            <a:off x="311700" y="1427400"/>
            <a:ext cx="8520600" cy="2570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spcAft>
                <a:spcPts val="1600"/>
              </a:spcAft>
              <a:buNone/>
            </a:pP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Предметом данной работы будет разработка электронного образовательного ресурса.</a:t>
            </a:r>
            <a:endParaRPr sz="24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2" name="Google Shape;62;p1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8242722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" sz="3000" dirty="0">
                <a:latin typeface="Times New Roman"/>
                <a:ea typeface="Times New Roman"/>
                <a:cs typeface="Times New Roman"/>
                <a:sym typeface="Times New Roman"/>
              </a:rPr>
              <a:t>Цель</a:t>
            </a:r>
            <a:endParaRPr sz="3000"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8" name="Google Shape;68;p15"/>
          <p:cNvSpPr txBox="1">
            <a:spLocks noGrp="1"/>
          </p:cNvSpPr>
          <p:nvPr>
            <p:ph type="body" idx="1"/>
          </p:nvPr>
        </p:nvSpPr>
        <p:spPr>
          <a:xfrm>
            <a:off x="311700" y="1507600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just">
              <a:lnSpc>
                <a:spcPct val="150000"/>
              </a:lnSpc>
              <a:buClr>
                <a:schemeClr val="dk1"/>
              </a:buClr>
              <a:buSzPts val="1100"/>
              <a:buNone/>
            </a:pP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Разработка электронного образовательного ресурса на тему «Развёртывание современного веб-приложения на </a:t>
            </a:r>
            <a:r>
              <a:rPr lang="ru-RU" sz="2400" dirty="0" err="1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Python</a:t>
            </a:r>
            <a:r>
              <a:rPr lang="ru-RU" sz="2400" dirty="0">
                <a:solidFill>
                  <a:schemeClr val="tx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».</a:t>
            </a:r>
            <a:endParaRPr sz="2400" dirty="0">
              <a:solidFill>
                <a:schemeClr val="tx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69" name="Google Shape;69;p1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4</a:t>
            </a:fld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Задачи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75" name="Google Shape;75;p16"/>
          <p:cNvSpPr txBox="1">
            <a:spLocks noGrp="1"/>
          </p:cNvSpPr>
          <p:nvPr>
            <p:ph type="body" idx="1"/>
          </p:nvPr>
        </p:nvSpPr>
        <p:spPr>
          <a:xfrm>
            <a:off x="231500" y="1001910"/>
            <a:ext cx="8325600" cy="3826121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>
              <a:lnSpc>
                <a:spcPct val="10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1.	Проанализировать существующие способы создания ЭОР и на основе данного анализа сформировать перечень инструментальных средств, подходящих для реализации ЭОР;</a:t>
            </a:r>
          </a:p>
          <a:p>
            <a:pPr marL="0" lvl="0" indent="0">
              <a:lnSpc>
                <a:spcPct val="10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2.	Отобрать инструментальные средства, подходящие под требования текущей задачи, для дальнейшей реализации;</a:t>
            </a:r>
          </a:p>
          <a:p>
            <a:pPr marL="0" lvl="0" indent="0">
              <a:lnSpc>
                <a:spcPct val="10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3.	Спроектировать и реализовать ЭОР, отвечающий требованиям и задачам данной работы;</a:t>
            </a:r>
          </a:p>
          <a:p>
            <a:pPr marL="0" lvl="0" indent="0">
              <a:lnSpc>
                <a:spcPct val="100000"/>
              </a:lnSpc>
              <a:buNone/>
            </a:pP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4.	Разработать список рекомендаций по развертыванию современных веб-приложений на </a:t>
            </a:r>
            <a:r>
              <a:rPr lang="ru-RU" sz="2400" dirty="0" err="1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Python</a:t>
            </a:r>
            <a:r>
              <a:rPr lang="ru-RU" sz="2400" dirty="0">
                <a:solidFill>
                  <a:srgbClr val="000000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.</a:t>
            </a:r>
          </a:p>
        </p:txBody>
      </p:sp>
      <p:sp>
        <p:nvSpPr>
          <p:cNvPr id="76" name="Google Shape;76;p1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5</a:t>
            </a:fld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7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>
                <a:latin typeface="Times New Roman"/>
                <a:ea typeface="Times New Roman"/>
                <a:cs typeface="Times New Roman"/>
                <a:sym typeface="Times New Roman"/>
              </a:rPr>
              <a:t>Инструменты и технологии</a:t>
            </a:r>
            <a:endParaRPr dirty="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2" name="Google Shape;82;p17"/>
          <p:cNvSpPr txBox="1">
            <a:spLocks noGrp="1"/>
          </p:cNvSpPr>
          <p:nvPr>
            <p:ph type="body" idx="1"/>
          </p:nvPr>
        </p:nvSpPr>
        <p:spPr>
          <a:xfrm>
            <a:off x="311700" y="133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8890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None/>
            </a:pPr>
            <a:r>
              <a:rPr lang="ru-RU" sz="24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Веб-фреймворк </a:t>
            </a:r>
            <a:r>
              <a:rPr lang="en-US" sz="24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Flask</a:t>
            </a:r>
          </a:p>
          <a:p>
            <a:pPr marL="88900" lvl="0" indent="0" algn="l" rtl="0"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200"/>
              <a:buNone/>
            </a:pPr>
            <a:r>
              <a:rPr lang="ru-RU" sz="24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Веб-фреймворк </a:t>
            </a:r>
            <a:r>
              <a:rPr lang="en-US" sz="2400" dirty="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Bootstrap</a:t>
            </a:r>
            <a:endParaRPr lang="ru-RU" sz="2400" dirty="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sp>
        <p:nvSpPr>
          <p:cNvPr id="83" name="Google Shape;83;p1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6</a:t>
            </a:fld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0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Google Shape;108;p2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ru-RU" dirty="0"/>
              <a:t>Результат</a:t>
            </a:r>
            <a:endParaRPr dirty="0"/>
          </a:p>
        </p:txBody>
      </p:sp>
      <p:sp>
        <p:nvSpPr>
          <p:cNvPr id="110" name="Google Shape;110;p2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7</a:t>
            </a:fld>
            <a:endParaRPr/>
          </a:p>
        </p:txBody>
      </p:sp>
      <p:pic>
        <p:nvPicPr>
          <p:cNvPr id="5" name="Рисунок 4">
            <a:extLst>
              <a:ext uri="{FF2B5EF4-FFF2-40B4-BE49-F238E27FC236}">
                <a16:creationId xmlns:a16="http://schemas.microsoft.com/office/drawing/2014/main" id="{AC6F389B-9891-4BE9-8B86-6471A651327D}"/>
              </a:ext>
            </a:extLst>
          </p:cNvPr>
          <p:cNvPicPr/>
          <p:nvPr/>
        </p:nvPicPr>
        <p:blipFill>
          <a:blip r:embed="rId3"/>
          <a:stretch>
            <a:fillRect/>
          </a:stretch>
        </p:blipFill>
        <p:spPr>
          <a:xfrm>
            <a:off x="1186074" y="1041127"/>
            <a:ext cx="6771852" cy="4015690"/>
          </a:xfrm>
          <a:prstGeom prst="rect">
            <a:avLst/>
          </a:prstGeom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22"/>
          <p:cNvSpPr txBox="1">
            <a:spLocks noGrp="1"/>
          </p:cNvSpPr>
          <p:nvPr>
            <p:ph type="body" idx="1"/>
          </p:nvPr>
        </p:nvSpPr>
        <p:spPr>
          <a:xfrm>
            <a:off x="311700" y="13557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1600"/>
              </a:spcAft>
              <a:buNone/>
            </a:pPr>
            <a:r>
              <a:rPr lang="ru" sz="3000">
                <a:solidFill>
                  <a:srgbClr val="000000"/>
                </a:solidFill>
              </a:rPr>
              <a:t>Демонстрация работы продукта</a:t>
            </a:r>
            <a:endParaRPr sz="3000">
              <a:solidFill>
                <a:srgbClr val="000000"/>
              </a:solidFill>
            </a:endParaRPr>
          </a:p>
        </p:txBody>
      </p:sp>
      <p:sp>
        <p:nvSpPr>
          <p:cNvPr id="116" name="Google Shape;116;p2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ru"/>
              <a:t>8</a:t>
            </a:fld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17</TotalTime>
  <Words>182</Words>
  <Application>Microsoft Office PowerPoint</Application>
  <PresentationFormat>Экран (16:9)</PresentationFormat>
  <Paragraphs>30</Paragraphs>
  <Slides>8</Slides>
  <Notes>8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2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11" baseType="lpstr">
      <vt:lpstr>Arial</vt:lpstr>
      <vt:lpstr>Times New Roman</vt:lpstr>
      <vt:lpstr>Simple Light</vt:lpstr>
      <vt:lpstr>Разработка электронного образовательного ресурса «Развертывание современного веб-приложения на Python»</vt:lpstr>
      <vt:lpstr>Актуальность</vt:lpstr>
      <vt:lpstr>Предмет</vt:lpstr>
      <vt:lpstr>Цель</vt:lpstr>
      <vt:lpstr>Задачи</vt:lpstr>
      <vt:lpstr>Инструменты и технологии</vt:lpstr>
      <vt:lpstr>Результат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Название ВКР</dc:title>
  <dc:creator>Светлана Гончарова</dc:creator>
  <cp:lastModifiedBy>Ivan</cp:lastModifiedBy>
  <cp:revision>6</cp:revision>
  <dcterms:modified xsi:type="dcterms:W3CDTF">2020-05-27T15:49:26Z</dcterms:modified>
</cp:coreProperties>
</file>