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>
        <p:scale>
          <a:sx n="26" d="100"/>
          <a:sy n="26" d="100"/>
        </p:scale>
        <p:origin x="504" y="1171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8B7F7AF-333D-4ECB-941D-76EDC3CB06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3157F2C1-116E-4DE8-90FC-992357297E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04155E87-1F85-49BF-9E12-BFA0668966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28189DC2-A3B6-457C-99E0-BDF32F68A0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C7F12B1F-7035-4285-830B-9F718BD10C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355243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28E05B9-787B-4BE9-8BF6-DF828EB533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68281D74-AED5-4C84-ABDA-186ADA22A1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D1D27166-F475-4E94-A034-00D1543E13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79A9EDAD-F0C0-4982-A4BE-52A97FA49C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4465F690-9CC4-4217-8C2D-D49979E071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112102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94F1A6C0-D43C-4038-BEB4-9287C6F9666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79F6F574-438D-4018-9D79-CF1E3F67611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54E1A820-C523-4A53-AF9A-B9D9A2C5C1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0CCFA0F4-BCD6-4EEB-A0F6-B3EAE5377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CE445F03-0429-4B39-B152-D59A4288AC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308220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EB1FC1F-09AF-461B-8E2E-DEFB30377C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B6FEC5A-BE8D-4B9C-848E-248D27FC5B6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34CE5AF9-5284-467B-AB80-3F6452F6E6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8C2FC028-AF2F-4774-83FA-B6EAD92D0A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643E2FF1-F341-45DE-BA46-E93D34CA31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099623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4043F6-CF9D-4B6F-AD19-E5975D93C0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13DD6D43-9E29-4172-BA0C-1642223653A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793DAFA6-60D8-482E-BE24-978544A38F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883A9B72-8459-4962-8B5A-C47224C60B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335DD4FE-8D33-440E-94BC-B9177A5DED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737902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D15FAEA-ABA2-4EDE-98EA-F0692C9E77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69B6414-B908-47CE-9083-7E0855AC6E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C89D9202-1BD3-4AA5-B44B-5A020CE703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C64236C6-1648-412D-A4C9-05338BB0D3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60543253-08EC-43A6-A35E-883CC55D7B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22341EE6-F788-4B6D-B8C1-7A3F993248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336124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76341F1-1619-40BC-A3D4-D9A931BB82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97C4E8C7-C5CE-4AB7-A016-DBB64FB764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407A77DB-6B51-4CD7-992E-1821CEE4A69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DCE88B7C-98CD-4E65-BD9A-7227EA3F515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620877AE-A75C-442B-9339-CCCFD872D76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8DD02545-75D8-4CC6-8F15-57E5937D2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35B1BE04-F702-4AC3-AA5E-A4EE630614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42F4F59F-E371-4238-BA83-65FA2190A6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49279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74249E5-B352-4B31-A290-B3B537AEE1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D5D7C23E-7994-4372-A42D-86078161AA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14579AA4-8630-4245-AEF5-04B12029D9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96758EBE-B308-4AAF-B2DA-0DC54E7263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795233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BDEE6C01-BAEC-4C79-A4F2-9EFD07A308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0A187726-324E-49FB-9B7A-704152784C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1B1803B9-BDB5-4B72-9F8E-E51818CB14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56392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8E2E98C-BB60-4542-9386-E47CC52E69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75D97C3-310D-4536-968D-1AA72FBD20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5F89D2F0-C28B-4C6C-A385-2016F3D495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4221AB8E-2594-436A-940A-4C4062C3A8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68CCEC6C-4AEF-45C3-AF0F-C821778EA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962C5543-21DB-4AC3-8AD0-0C6B42BC4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76262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AD0F9BA-BE21-46E9-ACFC-2AC3F6BB60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D42BCA31-E780-425C-A6EF-2561921A669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B54F3FE5-5AAB-4FD8-9B37-3A3B7746C8D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0303BE49-5D05-4651-B842-5285E5D9DA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E6B53F88-BAD3-4C7A-9B82-06B3E01775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93846315-F091-4714-A2B1-E461E78725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725728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C481F67-D290-4E54-A483-8610111D40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580CFBC1-266B-431C-A4B6-5797ABFCEE1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B6667808-1B28-489D-90AD-544037E4B62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7D260A-5976-4907-8F43-68F1238BADD9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3E122D1A-A477-441A-A344-E32E52A3334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32623816-3ADC-4989-A845-3784D02410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A42331-CDCD-408E-A3DE-47D0AD1922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055348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git.herzen.spb.ru/1141820/name-it-projects/blob/main/%D0%98%D0%A1%D0%A0%202.1%20%D0%A1%D0%BE%D0%B7%D0%B4%D0%B0%D0%BD%D0%B8%D0%B5%20%D0%BC%D0%B0%D0%BA%D0%B5%D1%82%D0%B0%20%D0%BF%D1%80%D0%B8%D0%BB%D0%BE%D0%B6%D0%B5%D0%BD%D0%B8%D1%8F.docx" TargetMode="External"/><Relationship Id="rId2" Type="http://schemas.openxmlformats.org/officeDocument/2006/relationships/hyperlink" Target="https://app.moqups.com/QUTq7e5h21369aiXRcV5ERjal5MroniI/view/page/a880590a1?ui=0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1141820/name-it-projects/tree/main/%D0%98%D0%A1%D0%A0%202.2%20%D0%A1%D0%BE%D0%B7%D0%B4%D0%B0%D0%BD%D0%B8%D0%B5%20%D0%BF%D1%80%D0%B5%D0%B7%D0%B5%D0%BD%D1%82%D0%B0%D1%86%D0%B8%D0%B8/slides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1141820/name-it-projects/blob/main/%D0%92%D0%A1%D0%A0%202.1%20%D0%A1%D0%BE%D0%B7%D0%B4%D0%B0%D0%BD%D0%B8%D0%B5%20%D0%BF%D1%80%D0%BE%D1%82%D0%BE%D1%82%D0%B8%D0%BF%D0%B0%20%D0%A2%D0%97.docx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1141820/name-it-projects/blob/main/%D0%98%D0%A1%D0%A0%203.1%20%D0%AE%D0%B7%D0%B0%D0%B1%D0%B8%D0%BB%D0%B8%D1%82%D0%B8-%D1%82%D0%B5%D1%81%D1%82%D0%B8%D1%80%D0%BE%D0%B2%D0%B0%D0%BD%D0%B8%D0%B5.docx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683AC532-EBB3-4624-880D-4B5777C0531F}"/>
              </a:ext>
            </a:extLst>
          </p:cNvPr>
          <p:cNvSpPr txBox="1"/>
          <p:nvPr/>
        </p:nvSpPr>
        <p:spPr>
          <a:xfrm>
            <a:off x="730623" y="1375100"/>
            <a:ext cx="1073075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>
                <a:latin typeface="Arial Nova Light" panose="020B0304020202020204" pitchFamily="34" charset="0"/>
              </a:rPr>
              <a:t>Отчет по дисциплине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A1C77C5-B3EF-46E2-A4C7-49394F9EC537}"/>
              </a:ext>
            </a:extLst>
          </p:cNvPr>
          <p:cNvSpPr txBox="1"/>
          <p:nvPr/>
        </p:nvSpPr>
        <p:spPr>
          <a:xfrm>
            <a:off x="730622" y="5754729"/>
            <a:ext cx="1073075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dirty="0">
                <a:latin typeface="Arial Nova Light" panose="020B0304020202020204" pitchFamily="34" charset="0"/>
              </a:rPr>
              <a:t>Выполнил магистрант 2 курса </a:t>
            </a:r>
            <a:r>
              <a:rPr lang="ru-RU" sz="2000" dirty="0" err="1">
                <a:latin typeface="Arial Nova Light" panose="020B0304020202020204" pitchFamily="34" charset="0"/>
              </a:rPr>
              <a:t>ИИТиТО</a:t>
            </a:r>
            <a:r>
              <a:rPr lang="ru-RU" sz="2000" dirty="0">
                <a:latin typeface="Arial Nova Light" panose="020B0304020202020204" pitchFamily="34" charset="0"/>
              </a:rPr>
              <a:t>, направления КЭО</a:t>
            </a:r>
          </a:p>
          <a:p>
            <a:r>
              <a:rPr lang="ru-RU" sz="2000" dirty="0">
                <a:latin typeface="Arial Nova Light" panose="020B0304020202020204" pitchFamily="34" charset="0"/>
              </a:rPr>
              <a:t>Владыка Яна Вячеславовна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13F2549E-5879-478B-B199-7FBF3D01228C}"/>
              </a:ext>
            </a:extLst>
          </p:cNvPr>
          <p:cNvSpPr txBox="1"/>
          <p:nvPr/>
        </p:nvSpPr>
        <p:spPr>
          <a:xfrm>
            <a:off x="730623" y="2434671"/>
            <a:ext cx="8709212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2400" dirty="0">
                <a:latin typeface="Arial Nova Light" panose="020B0304020202020204" pitchFamily="34" charset="0"/>
              </a:rPr>
              <a:t>«Управление </a:t>
            </a:r>
            <a:r>
              <a:rPr lang="en-US" sz="2400" dirty="0">
                <a:latin typeface="Arial Nova Light" panose="020B0304020202020204" pitchFamily="34" charset="0"/>
              </a:rPr>
              <a:t>IT</a:t>
            </a:r>
            <a:r>
              <a:rPr lang="ru-RU" sz="2400" dirty="0">
                <a:latin typeface="Arial Nova Light" panose="020B0304020202020204" pitchFamily="34" charset="0"/>
              </a:rPr>
              <a:t>-проектами для корпоративного обучения»</a:t>
            </a:r>
          </a:p>
        </p:txBody>
      </p:sp>
    </p:spTree>
    <p:extLst>
      <p:ext uri="{BB962C8B-B14F-4D97-AF65-F5344CB8AC3E}">
        <p14:creationId xmlns:p14="http://schemas.microsoft.com/office/powerpoint/2010/main" val="23340509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AECB323B-EBD4-4261-8520-615B2C8AB995}"/>
              </a:ext>
            </a:extLst>
          </p:cNvPr>
          <p:cNvSpPr txBox="1"/>
          <p:nvPr/>
        </p:nvSpPr>
        <p:spPr>
          <a:xfrm>
            <a:off x="739577" y="1039016"/>
            <a:ext cx="6091516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>
              <a:defRPr sz="2400"/>
            </a:lvl1pPr>
          </a:lstStyle>
          <a:p>
            <a:r>
              <a:rPr lang="ru-RU" dirty="0">
                <a:latin typeface="Arial Nova Light" panose="020B0304020202020204" pitchFamily="34" charset="0"/>
              </a:rPr>
              <a:t>ИСР 2.1 Создание макета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1DE2BC61-6C32-4E4A-AFDE-73F0629EAA56}"/>
              </a:ext>
            </a:extLst>
          </p:cNvPr>
          <p:cNvSpPr txBox="1"/>
          <p:nvPr/>
        </p:nvSpPr>
        <p:spPr>
          <a:xfrm>
            <a:off x="739577" y="2223282"/>
            <a:ext cx="7359385" cy="1200329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>
              <a:defRPr sz="2400"/>
            </a:lvl1pPr>
          </a:lstStyle>
          <a:p>
            <a:r>
              <a:rPr lang="ru-RU" dirty="0">
                <a:latin typeface="Arial Nova Light" panose="020B0304020202020204" pitchFamily="34" charset="0"/>
              </a:rPr>
              <a:t>Ссылка на макет в </a:t>
            </a:r>
            <a:r>
              <a:rPr lang="en-US" dirty="0" err="1">
                <a:latin typeface="Arial Nova Light" panose="020B0304020202020204" pitchFamily="34" charset="0"/>
              </a:rPr>
              <a:t>moqups</a:t>
            </a:r>
            <a:r>
              <a:rPr lang="ru-RU" dirty="0">
                <a:latin typeface="Arial Nova Light" panose="020B0304020202020204" pitchFamily="34" charset="0"/>
              </a:rPr>
              <a:t>: </a:t>
            </a:r>
          </a:p>
          <a:p>
            <a:r>
              <a:rPr lang="ru-RU" dirty="0">
                <a:latin typeface="Arial Nova Light" panose="020B0304020202020204" pitchFamily="34" charset="0"/>
                <a:hlinkClick r:id="rId2"/>
              </a:rPr>
              <a:t>https://app.moqups.com/QUTq7e5h21369aiXRcV5ERjal5MroniI/view/page/a880590a1?ui=0</a:t>
            </a:r>
            <a:r>
              <a:rPr lang="ru-RU" dirty="0">
                <a:latin typeface="Arial Nova Light" panose="020B0304020202020204" pitchFamily="34" charset="0"/>
              </a:rPr>
              <a:t>  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E383351A-C816-4EBB-A49F-0BB30CF1AAFB}"/>
              </a:ext>
            </a:extLst>
          </p:cNvPr>
          <p:cNvSpPr txBox="1"/>
          <p:nvPr/>
        </p:nvSpPr>
        <p:spPr>
          <a:xfrm>
            <a:off x="739577" y="3943633"/>
            <a:ext cx="10498694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>
              <a:defRPr sz="2400"/>
            </a:lvl1pPr>
          </a:lstStyle>
          <a:p>
            <a:r>
              <a:rPr lang="ru-RU" dirty="0">
                <a:latin typeface="Arial Nova Light" panose="020B0304020202020204" pitchFamily="34" charset="0"/>
              </a:rPr>
              <a:t>Ссылка на макет на </a:t>
            </a:r>
            <a:r>
              <a:rPr lang="en-US" dirty="0">
                <a:latin typeface="Arial Nova Light" panose="020B0304020202020204" pitchFamily="34" charset="0"/>
              </a:rPr>
              <a:t>GitHub</a:t>
            </a:r>
            <a:r>
              <a:rPr lang="ru-RU" dirty="0">
                <a:latin typeface="Arial Nova Light" panose="020B0304020202020204" pitchFamily="34" charset="0"/>
              </a:rPr>
              <a:t>:</a:t>
            </a:r>
            <a:r>
              <a:rPr lang="en-US" dirty="0">
                <a:latin typeface="Arial Nova Light" panose="020B0304020202020204" pitchFamily="34" charset="0"/>
              </a:rPr>
              <a:t> </a:t>
            </a:r>
            <a:r>
              <a:rPr lang="en-US" dirty="0">
                <a:latin typeface="Arial Nova Light" panose="020B0304020202020204" pitchFamily="34" charset="0"/>
                <a:hlinkClick r:id="rId3"/>
              </a:rPr>
              <a:t>https://git.herzen.spb.ru/1141820/name-it-projects/blob/main/%D0%98%D0%A1%D0%A0%202.1%20%D0%A1%D0%BE%D0%B7%D0%B4%D0%B0%D0%BD%D0%B8%D0%B5%20%D0%BC%D0%B0%D0%BA%D0%B5%D1%82%D0%B0%20%D0%BF%D1%80%D0%B8%D0%BB%D0%BE%D0%B6%D0%B5%D0%BD%D0%B8%D1%8F.docx</a:t>
            </a:r>
            <a:r>
              <a:rPr lang="en-US" dirty="0">
                <a:latin typeface="Arial Nova Light" panose="020B0304020202020204" pitchFamily="34" charset="0"/>
              </a:rPr>
              <a:t> </a:t>
            </a:r>
            <a:endParaRPr lang="ru-RU" dirty="0">
              <a:latin typeface="Arial Nova Light" panose="020B03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506237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BF4D0F9-F4A3-455D-B266-D663E0F11F7E}"/>
              </a:ext>
            </a:extLst>
          </p:cNvPr>
          <p:cNvSpPr txBox="1"/>
          <p:nvPr/>
        </p:nvSpPr>
        <p:spPr>
          <a:xfrm>
            <a:off x="739577" y="1039016"/>
            <a:ext cx="9970994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>
              <a:defRPr sz="2400"/>
            </a:lvl1pPr>
          </a:lstStyle>
          <a:p>
            <a:r>
              <a:rPr lang="ru-RU" dirty="0">
                <a:latin typeface="Arial Nova Light" panose="020B0304020202020204" pitchFamily="34" charset="0"/>
              </a:rPr>
              <a:t>ИСР 2.2 Создание презентации (</a:t>
            </a:r>
            <a:r>
              <a:rPr lang="ru-RU" dirty="0" err="1">
                <a:latin typeface="Arial Nova Light" panose="020B0304020202020204" pitchFamily="34" charset="0"/>
              </a:rPr>
              <a:t>Shower</a:t>
            </a:r>
            <a:r>
              <a:rPr lang="ru-RU" dirty="0">
                <a:latin typeface="Arial Nova Light" panose="020B0304020202020204" pitchFamily="34" charset="0"/>
              </a:rPr>
              <a:t> + </a:t>
            </a:r>
            <a:r>
              <a:rPr lang="ru-RU" dirty="0" err="1">
                <a:latin typeface="Arial Nova Light" panose="020B0304020202020204" pitchFamily="34" charset="0"/>
              </a:rPr>
              <a:t>GitHub</a:t>
            </a:r>
            <a:r>
              <a:rPr lang="ru-RU" dirty="0">
                <a:latin typeface="Arial Nova Light" panose="020B0304020202020204" pitchFamily="34" charset="0"/>
              </a:rPr>
              <a:t> </a:t>
            </a:r>
            <a:r>
              <a:rPr lang="ru-RU" dirty="0" err="1">
                <a:latin typeface="Arial Nova Light" panose="020B0304020202020204" pitchFamily="34" charset="0"/>
              </a:rPr>
              <a:t>Pages</a:t>
            </a:r>
            <a:r>
              <a:rPr lang="ru-RU" dirty="0">
                <a:latin typeface="Arial Nova Light" panose="020B0304020202020204" pitchFamily="34" charset="0"/>
              </a:rPr>
              <a:t>)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392CDB8F-D6BA-45E1-8B27-FCD10474C1F1}"/>
              </a:ext>
            </a:extLst>
          </p:cNvPr>
          <p:cNvSpPr txBox="1"/>
          <p:nvPr/>
        </p:nvSpPr>
        <p:spPr>
          <a:xfrm>
            <a:off x="739576" y="2990199"/>
            <a:ext cx="10410205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>
              <a:defRPr sz="2400"/>
            </a:lvl1pPr>
          </a:lstStyle>
          <a:p>
            <a:r>
              <a:rPr lang="ru-RU" dirty="0">
                <a:latin typeface="Arial Nova Light" panose="020B0304020202020204" pitchFamily="34" charset="0"/>
              </a:rPr>
              <a:t>Ссылка на макет на </a:t>
            </a:r>
            <a:r>
              <a:rPr lang="en-US" dirty="0">
                <a:latin typeface="Arial Nova Light" panose="020B0304020202020204" pitchFamily="34" charset="0"/>
              </a:rPr>
              <a:t>GitHub</a:t>
            </a:r>
            <a:r>
              <a:rPr lang="ru-RU" dirty="0">
                <a:latin typeface="Arial Nova Light" panose="020B0304020202020204" pitchFamily="34" charset="0"/>
              </a:rPr>
              <a:t>:</a:t>
            </a:r>
            <a:r>
              <a:rPr lang="en-US" dirty="0">
                <a:latin typeface="Arial Nova Light" panose="020B0304020202020204" pitchFamily="34" charset="0"/>
              </a:rPr>
              <a:t> </a:t>
            </a:r>
            <a:r>
              <a:rPr lang="en-US" dirty="0">
                <a:latin typeface="Arial Nova Light" panose="020B0304020202020204" pitchFamily="34" charset="0"/>
                <a:hlinkClick r:id="rId2"/>
              </a:rPr>
              <a:t>https://git.herzen.spb.ru/1141820/name-it-projects/tree/main/%D0%98%D0%A1%D0%A0%202.2%20%D0%A1%D0%BE%D0%B7%D0%B4%D0%B0%D0%BD%D0%B8%D0%B5%20%D0%BF%D1%80%D0%B5%D0%B7%D0%B5%D0%BD%D1%82%D0%B0%D1%86%D0%B8%D0%B8/slides</a:t>
            </a:r>
            <a:r>
              <a:rPr lang="en-US" dirty="0">
                <a:latin typeface="Arial Nova Light" panose="020B0304020202020204" pitchFamily="34" charset="0"/>
              </a:rPr>
              <a:t> </a:t>
            </a:r>
            <a:r>
              <a:rPr lang="ru-RU" dirty="0">
                <a:latin typeface="Arial Nova Light" panose="020B03040202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945498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8E464068-82CE-4DEB-9C42-5BD49B79E34D}"/>
              </a:ext>
            </a:extLst>
          </p:cNvPr>
          <p:cNvSpPr txBox="1"/>
          <p:nvPr/>
        </p:nvSpPr>
        <p:spPr>
          <a:xfrm>
            <a:off x="747428" y="1021725"/>
            <a:ext cx="9970994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>
              <a:defRPr sz="2400"/>
            </a:lvl1pPr>
          </a:lstStyle>
          <a:p>
            <a:r>
              <a:rPr lang="ru-RU" dirty="0">
                <a:latin typeface="Arial Nova Light" panose="020B0304020202020204" pitchFamily="34" charset="0"/>
              </a:rPr>
              <a:t>ВСР 2.1 Создание прототипа ТЗ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F8E0BC7-7A87-4C7C-A221-940FDA206B79}"/>
              </a:ext>
            </a:extLst>
          </p:cNvPr>
          <p:cNvSpPr txBox="1"/>
          <p:nvPr/>
        </p:nvSpPr>
        <p:spPr>
          <a:xfrm>
            <a:off x="739576" y="2990199"/>
            <a:ext cx="9978845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>
              <a:defRPr sz="2400"/>
            </a:lvl1pPr>
          </a:lstStyle>
          <a:p>
            <a:r>
              <a:rPr lang="ru-RU" dirty="0">
                <a:latin typeface="Arial Nova Light" panose="020B0304020202020204" pitchFamily="34" charset="0"/>
              </a:rPr>
              <a:t>Ссылка на макет на </a:t>
            </a:r>
            <a:r>
              <a:rPr lang="en-US" dirty="0">
                <a:latin typeface="Arial Nova Light" panose="020B0304020202020204" pitchFamily="34" charset="0"/>
              </a:rPr>
              <a:t>GitHub</a:t>
            </a:r>
            <a:r>
              <a:rPr lang="ru-RU" dirty="0">
                <a:latin typeface="Arial Nova Light" panose="020B0304020202020204" pitchFamily="34" charset="0"/>
              </a:rPr>
              <a:t>:</a:t>
            </a:r>
            <a:r>
              <a:rPr lang="en-US" dirty="0">
                <a:latin typeface="Arial Nova Light" panose="020B0304020202020204" pitchFamily="34" charset="0"/>
              </a:rPr>
              <a:t> </a:t>
            </a:r>
            <a:r>
              <a:rPr lang="en-US" dirty="0">
                <a:latin typeface="Arial Nova Light" panose="020B0304020202020204" pitchFamily="34" charset="0"/>
                <a:hlinkClick r:id="rId2"/>
              </a:rPr>
              <a:t>https://git.herzen.spb.ru/1141820/name-it-projects/blob/main/%D0%92%D0%A1%D0%A0%202.1%20%D0%A1%D0%BE%D0%B7%D0%B4%D0%B0%D0%BD%D0%B8%D0%B5%20%D0%BF%D1%80%D0%BE%D1%82%D0%BE%D1%82%D0%B8%D0%BF%D0%B0%20%D0%A2%D0%97.docx</a:t>
            </a:r>
            <a:r>
              <a:rPr lang="en-US" dirty="0">
                <a:latin typeface="Arial Nova Light" panose="020B0304020202020204" pitchFamily="34" charset="0"/>
              </a:rPr>
              <a:t> </a:t>
            </a:r>
            <a:r>
              <a:rPr lang="ru-RU" dirty="0">
                <a:latin typeface="Arial Nova Light" panose="020B03040202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1814089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F7CAA1D4-B4AA-47D8-ACC4-743B66FFEAAA}"/>
              </a:ext>
            </a:extLst>
          </p:cNvPr>
          <p:cNvSpPr txBox="1"/>
          <p:nvPr/>
        </p:nvSpPr>
        <p:spPr>
          <a:xfrm>
            <a:off x="739577" y="1021725"/>
            <a:ext cx="8616694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>
              <a:defRPr sz="2400"/>
            </a:lvl1pPr>
          </a:lstStyle>
          <a:p>
            <a:r>
              <a:rPr lang="ru-RU" dirty="0">
                <a:latin typeface="Arial Nova Light" panose="020B0304020202020204" pitchFamily="34" charset="0"/>
              </a:rPr>
              <a:t>ИСР 3.1 Юзабилити тестирование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932527E-268A-4187-A951-B86CF4282485}"/>
              </a:ext>
            </a:extLst>
          </p:cNvPr>
          <p:cNvSpPr txBox="1"/>
          <p:nvPr/>
        </p:nvSpPr>
        <p:spPr>
          <a:xfrm>
            <a:off x="739576" y="2990199"/>
            <a:ext cx="9938255" cy="2308324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ru-RU"/>
            </a:defPPr>
            <a:lvl1pPr>
              <a:defRPr sz="2400"/>
            </a:lvl1pPr>
          </a:lstStyle>
          <a:p>
            <a:r>
              <a:rPr lang="ru-RU" dirty="0">
                <a:latin typeface="Arial Nova Light" panose="020B0304020202020204" pitchFamily="34" charset="0"/>
              </a:rPr>
              <a:t>Ссылка на макет на </a:t>
            </a:r>
            <a:r>
              <a:rPr lang="en-US" dirty="0">
                <a:latin typeface="Arial Nova Light" panose="020B0304020202020204" pitchFamily="34" charset="0"/>
              </a:rPr>
              <a:t>GitHub</a:t>
            </a:r>
            <a:r>
              <a:rPr lang="ru-RU" dirty="0">
                <a:latin typeface="Arial Nova Light" panose="020B0304020202020204" pitchFamily="34" charset="0"/>
              </a:rPr>
              <a:t>:</a:t>
            </a:r>
            <a:r>
              <a:rPr lang="en-US" dirty="0">
                <a:latin typeface="Arial Nova Light" panose="020B0304020202020204" pitchFamily="34" charset="0"/>
              </a:rPr>
              <a:t> </a:t>
            </a:r>
            <a:r>
              <a:rPr lang="en-US" dirty="0">
                <a:latin typeface="Arial Nova Light" panose="020B0304020202020204" pitchFamily="34" charset="0"/>
                <a:hlinkClick r:id="rId2"/>
              </a:rPr>
              <a:t>https://git.herzen.spb.ru/1141820/name-it-projects/blob/main/%D0%98%D0%A1%D0%A0%203.1%20%D0%AE%D0%B7%D0%B0%D0%B1%D0%B8%D0%BB%D0%B8%D1%82%D0%B8-%D1%82%D0%B5%D1%81%D1%82%D0%B8%D1%80%D0%BE%D0%B2%D0%B0%D0%BD%D0%B8%D0%B5.docx</a:t>
            </a:r>
            <a:r>
              <a:rPr lang="en-US" dirty="0">
                <a:latin typeface="Arial Nova Light" panose="020B0304020202020204" pitchFamily="34" charset="0"/>
              </a:rPr>
              <a:t> </a:t>
            </a:r>
            <a:r>
              <a:rPr lang="ru-RU" dirty="0">
                <a:latin typeface="Arial Nova Light" panose="020B03040202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0222467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512</Words>
  <Application>Microsoft Office PowerPoint</Application>
  <PresentationFormat>Широкоэкранный</PresentationFormat>
  <Paragraphs>14</Paragraphs>
  <Slides>5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10" baseType="lpstr">
      <vt:lpstr>Arial</vt:lpstr>
      <vt:lpstr>Arial Nova Light</vt:lpstr>
      <vt:lpstr>Calibri</vt:lpstr>
      <vt:lpstr>Calibri Light</vt:lpstr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Александров Денис Владимирович</dc:creator>
  <cp:lastModifiedBy>Александров Денис Владимирович</cp:lastModifiedBy>
  <cp:revision>5</cp:revision>
  <dcterms:created xsi:type="dcterms:W3CDTF">2024-01-08T06:31:14Z</dcterms:created>
  <dcterms:modified xsi:type="dcterms:W3CDTF">2024-01-08T09:55:38Z</dcterms:modified>
</cp:coreProperties>
</file>

<file path=docProps/thumbnail.jpeg>
</file>