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20104100" cy="11309350"/>
  <p:notesSz cx="20104100" cy="11309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5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05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85164" y="1181115"/>
            <a:ext cx="8576388" cy="101630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5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77356" y="1181115"/>
            <a:ext cx="11635143" cy="1016304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90557" y="2837190"/>
            <a:ext cx="5631660" cy="563417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456108" y="3058336"/>
            <a:ext cx="5191883" cy="5191883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881881" y="2721592"/>
            <a:ext cx="5865371" cy="586537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5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6481" y="3344224"/>
            <a:ext cx="5621020" cy="1235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5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5513" y="2506804"/>
            <a:ext cx="18273072" cy="70377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5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16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jpg"/><Relationship Id="rId4" Type="http://schemas.openxmlformats.org/officeDocument/2006/relationships/image" Target="../media/image23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6" Type="http://schemas.openxmlformats.org/officeDocument/2006/relationships/image" Target="../media/image1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3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5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14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01048" y="3366703"/>
            <a:ext cx="13372158" cy="113912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076481" y="8331024"/>
            <a:ext cx="5656580" cy="21577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3354"/>
              </a:lnSpc>
              <a:spcBef>
                <a:spcPts val="90"/>
              </a:spcBef>
            </a:pPr>
            <a:r>
              <a:rPr dirty="0" sz="2800" spc="-10">
                <a:latin typeface="Microsoft Sans Serif"/>
                <a:cs typeface="Microsoft Sans Serif"/>
              </a:rPr>
              <a:t>Авторы:</a:t>
            </a:r>
            <a:r>
              <a:rPr dirty="0" sz="2800" spc="45">
                <a:latin typeface="Microsoft Sans Serif"/>
                <a:cs typeface="Microsoft Sans Serif"/>
              </a:rPr>
              <a:t> </a:t>
            </a:r>
            <a:r>
              <a:rPr dirty="0" sz="2800" spc="-20">
                <a:latin typeface="Microsoft Sans Serif"/>
                <a:cs typeface="Microsoft Sans Serif"/>
              </a:rPr>
              <a:t>студенты</a:t>
            </a:r>
            <a:r>
              <a:rPr dirty="0" sz="2800" spc="95">
                <a:latin typeface="Microsoft Sans Serif"/>
                <a:cs typeface="Microsoft Sans Serif"/>
              </a:rPr>
              <a:t> </a:t>
            </a:r>
            <a:r>
              <a:rPr dirty="0" sz="2800" spc="-40">
                <a:latin typeface="Microsoft Sans Serif"/>
                <a:cs typeface="Microsoft Sans Serif"/>
              </a:rPr>
              <a:t>группы</a:t>
            </a:r>
            <a:r>
              <a:rPr dirty="0" sz="2800" spc="105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ИВТ-2.2</a:t>
            </a:r>
            <a:endParaRPr sz="2800">
              <a:latin typeface="Microsoft Sans Serif"/>
              <a:cs typeface="Microsoft Sans Serif"/>
            </a:endParaRPr>
          </a:p>
          <a:p>
            <a:pPr marL="339090" indent="-327025">
              <a:lnSpc>
                <a:spcPts val="3354"/>
              </a:lnSpc>
              <a:buClr>
                <a:srgbClr val="891FDB"/>
              </a:buClr>
              <a:buChar char="•"/>
              <a:tabLst>
                <a:tab pos="339090" algn="l"/>
                <a:tab pos="339725" algn="l"/>
              </a:tabLst>
            </a:pPr>
            <a:r>
              <a:rPr dirty="0" sz="2800" spc="-25">
                <a:latin typeface="Microsoft Sans Serif"/>
                <a:cs typeface="Microsoft Sans Serif"/>
              </a:rPr>
              <a:t>Магер</a:t>
            </a:r>
            <a:r>
              <a:rPr dirty="0" sz="2800" spc="40">
                <a:latin typeface="Microsoft Sans Serif"/>
                <a:cs typeface="Microsoft Sans Serif"/>
              </a:rPr>
              <a:t> </a:t>
            </a:r>
            <a:r>
              <a:rPr dirty="0" sz="2800" spc="-25">
                <a:latin typeface="Microsoft Sans Serif"/>
                <a:cs typeface="Microsoft Sans Serif"/>
              </a:rPr>
              <a:t>Егор</a:t>
            </a:r>
            <a:r>
              <a:rPr dirty="0" sz="2800" spc="25">
                <a:latin typeface="Microsoft Sans Serif"/>
                <a:cs typeface="Microsoft Sans Serif"/>
              </a:rPr>
              <a:t> </a:t>
            </a:r>
            <a:r>
              <a:rPr dirty="0" sz="2800" spc="-20">
                <a:latin typeface="Microsoft Sans Serif"/>
                <a:cs typeface="Microsoft Sans Serif"/>
              </a:rPr>
              <a:t>Владимирович</a:t>
            </a:r>
            <a:endParaRPr sz="2800">
              <a:latin typeface="Microsoft Sans Serif"/>
              <a:cs typeface="Microsoft Sans Serif"/>
            </a:endParaRPr>
          </a:p>
          <a:p>
            <a:pPr marL="339090" indent="-327025">
              <a:lnSpc>
                <a:spcPct val="100000"/>
              </a:lnSpc>
              <a:buClr>
                <a:srgbClr val="891FDB"/>
              </a:buClr>
              <a:buChar char="•"/>
              <a:tabLst>
                <a:tab pos="339090" algn="l"/>
                <a:tab pos="339725" algn="l"/>
              </a:tabLst>
            </a:pPr>
            <a:r>
              <a:rPr dirty="0" sz="2800" spc="-20">
                <a:latin typeface="Microsoft Sans Serif"/>
                <a:cs typeface="Microsoft Sans Serif"/>
              </a:rPr>
              <a:t>Спирянов</a:t>
            </a:r>
            <a:r>
              <a:rPr dirty="0" sz="2800" spc="70">
                <a:latin typeface="Microsoft Sans Serif"/>
                <a:cs typeface="Microsoft Sans Serif"/>
              </a:rPr>
              <a:t> </a:t>
            </a:r>
            <a:r>
              <a:rPr dirty="0" sz="2800" spc="-55">
                <a:latin typeface="Microsoft Sans Serif"/>
                <a:cs typeface="Microsoft Sans Serif"/>
              </a:rPr>
              <a:t>Максим</a:t>
            </a:r>
            <a:r>
              <a:rPr dirty="0" sz="2800" spc="50">
                <a:latin typeface="Microsoft Sans Serif"/>
                <a:cs typeface="Microsoft Sans Serif"/>
              </a:rPr>
              <a:t> </a:t>
            </a:r>
            <a:r>
              <a:rPr dirty="0" sz="2800" spc="-50">
                <a:latin typeface="Microsoft Sans Serif"/>
                <a:cs typeface="Microsoft Sans Serif"/>
              </a:rPr>
              <a:t>Дмитриевич</a:t>
            </a:r>
            <a:endParaRPr sz="2800">
              <a:latin typeface="Microsoft Sans Serif"/>
              <a:cs typeface="Microsoft Sans Serif"/>
            </a:endParaRPr>
          </a:p>
          <a:p>
            <a:pPr marL="339090" indent="-327025">
              <a:lnSpc>
                <a:spcPct val="100000"/>
              </a:lnSpc>
              <a:spcBef>
                <a:spcPts val="5"/>
              </a:spcBef>
              <a:buClr>
                <a:srgbClr val="891FDB"/>
              </a:buClr>
              <a:buChar char="•"/>
              <a:tabLst>
                <a:tab pos="339090" algn="l"/>
                <a:tab pos="339725" algn="l"/>
              </a:tabLst>
            </a:pPr>
            <a:r>
              <a:rPr dirty="0" sz="2800" spc="-50">
                <a:latin typeface="Microsoft Sans Serif"/>
                <a:cs typeface="Microsoft Sans Serif"/>
              </a:rPr>
              <a:t>Сурков</a:t>
            </a:r>
            <a:r>
              <a:rPr dirty="0" sz="2800" spc="114">
                <a:latin typeface="Microsoft Sans Serif"/>
                <a:cs typeface="Microsoft Sans Serif"/>
              </a:rPr>
              <a:t> </a:t>
            </a:r>
            <a:r>
              <a:rPr dirty="0" sz="2800" spc="-15">
                <a:latin typeface="Microsoft Sans Serif"/>
                <a:cs typeface="Microsoft Sans Serif"/>
              </a:rPr>
              <a:t>Андрей</a:t>
            </a:r>
            <a:r>
              <a:rPr dirty="0" sz="2800" spc="60">
                <a:latin typeface="Microsoft Sans Serif"/>
                <a:cs typeface="Microsoft Sans Serif"/>
              </a:rPr>
              <a:t> </a:t>
            </a:r>
            <a:r>
              <a:rPr dirty="0" sz="2800" spc="-15">
                <a:latin typeface="Microsoft Sans Serif"/>
                <a:cs typeface="Microsoft Sans Serif"/>
              </a:rPr>
              <a:t>Анатольевич</a:t>
            </a:r>
            <a:endParaRPr sz="2800">
              <a:latin typeface="Microsoft Sans Serif"/>
              <a:cs typeface="Microsoft Sans Serif"/>
            </a:endParaRPr>
          </a:p>
          <a:p>
            <a:pPr marL="339090" indent="-327025">
              <a:lnSpc>
                <a:spcPct val="100000"/>
              </a:lnSpc>
              <a:spcBef>
                <a:spcPts val="5"/>
              </a:spcBef>
              <a:buClr>
                <a:srgbClr val="891FDB"/>
              </a:buClr>
              <a:buChar char="•"/>
              <a:tabLst>
                <a:tab pos="339090" algn="l"/>
                <a:tab pos="339725" algn="l"/>
              </a:tabLst>
            </a:pPr>
            <a:r>
              <a:rPr dirty="0" sz="2800" spc="-50">
                <a:latin typeface="Microsoft Sans Serif"/>
                <a:cs typeface="Microsoft Sans Serif"/>
              </a:rPr>
              <a:t>Киняев</a:t>
            </a:r>
            <a:r>
              <a:rPr dirty="0" sz="2800" spc="50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Илья</a:t>
            </a:r>
            <a:r>
              <a:rPr dirty="0" sz="2800" spc="40">
                <a:latin typeface="Microsoft Sans Serif"/>
                <a:cs typeface="Microsoft Sans Serif"/>
              </a:rPr>
              <a:t> </a:t>
            </a:r>
            <a:r>
              <a:rPr dirty="0" sz="2800" spc="-30">
                <a:latin typeface="Microsoft Sans Serif"/>
                <a:cs typeface="Microsoft Sans Serif"/>
              </a:rPr>
              <a:t>Константинович</a:t>
            </a:r>
            <a:endParaRPr sz="28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173110" y="4628582"/>
            <a:ext cx="9758680" cy="83121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5250" spc="-25"/>
              <a:t>Обзор</a:t>
            </a:r>
            <a:r>
              <a:rPr dirty="0" sz="5250" spc="35"/>
              <a:t> </a:t>
            </a:r>
            <a:r>
              <a:rPr dirty="0" sz="5250" spc="-35"/>
              <a:t>функций</a:t>
            </a:r>
            <a:r>
              <a:rPr dirty="0" sz="5250" spc="5"/>
              <a:t> </a:t>
            </a:r>
            <a:r>
              <a:rPr dirty="0" sz="5250" spc="-50"/>
              <a:t>разработки</a:t>
            </a:r>
            <a:r>
              <a:rPr dirty="0" sz="5250" spc="75"/>
              <a:t> </a:t>
            </a:r>
            <a:r>
              <a:rPr dirty="0" sz="5250" spc="15"/>
              <a:t>ПО</a:t>
            </a:r>
            <a:endParaRPr sz="525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46567" y="1168027"/>
            <a:ext cx="4464785" cy="102939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0647" y="3264403"/>
            <a:ext cx="17922805" cy="74661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18059" y="965415"/>
            <a:ext cx="16503162" cy="82280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056586" y="6811657"/>
            <a:ext cx="10062210" cy="8312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5250" spc="-5">
                <a:latin typeface="Microsoft Sans Serif"/>
                <a:cs typeface="Microsoft Sans Serif"/>
              </a:rPr>
              <a:t>Интеграция</a:t>
            </a:r>
            <a:r>
              <a:rPr dirty="0" sz="5250" spc="65">
                <a:latin typeface="Microsoft Sans Serif"/>
                <a:cs typeface="Microsoft Sans Serif"/>
              </a:rPr>
              <a:t> </a:t>
            </a:r>
            <a:r>
              <a:rPr dirty="0" sz="5250" spc="15">
                <a:latin typeface="Microsoft Sans Serif"/>
                <a:cs typeface="Microsoft Sans Serif"/>
              </a:rPr>
              <a:t>с</a:t>
            </a:r>
            <a:r>
              <a:rPr dirty="0" sz="5250" spc="50">
                <a:latin typeface="Microsoft Sans Serif"/>
                <a:cs typeface="Microsoft Sans Serif"/>
              </a:rPr>
              <a:t> </a:t>
            </a:r>
            <a:r>
              <a:rPr dirty="0" sz="5250" spc="5">
                <a:latin typeface="Microsoft Sans Serif"/>
                <a:cs typeface="Microsoft Sans Serif"/>
              </a:rPr>
              <a:t>Git,</a:t>
            </a:r>
            <a:r>
              <a:rPr dirty="0" sz="5250" spc="50">
                <a:latin typeface="Microsoft Sans Serif"/>
                <a:cs typeface="Microsoft Sans Serif"/>
              </a:rPr>
              <a:t> </a:t>
            </a:r>
            <a:r>
              <a:rPr dirty="0" sz="5250" spc="5">
                <a:latin typeface="Microsoft Sans Serif"/>
                <a:cs typeface="Microsoft Sans Serif"/>
              </a:rPr>
              <a:t>Mercurial</a:t>
            </a:r>
            <a:r>
              <a:rPr dirty="0" sz="5250" spc="75">
                <a:latin typeface="Microsoft Sans Serif"/>
                <a:cs typeface="Microsoft Sans Serif"/>
              </a:rPr>
              <a:t> </a:t>
            </a:r>
            <a:r>
              <a:rPr dirty="0" sz="5250" spc="15">
                <a:latin typeface="Microsoft Sans Serif"/>
                <a:cs typeface="Microsoft Sans Serif"/>
              </a:rPr>
              <a:t>и</a:t>
            </a:r>
            <a:r>
              <a:rPr dirty="0" sz="5250" spc="65">
                <a:latin typeface="Microsoft Sans Serif"/>
                <a:cs typeface="Microsoft Sans Serif"/>
              </a:rPr>
              <a:t> </a:t>
            </a:r>
            <a:r>
              <a:rPr dirty="0" sz="5250" spc="10">
                <a:latin typeface="Microsoft Sans Serif"/>
                <a:cs typeface="Microsoft Sans Serif"/>
              </a:rPr>
              <a:t>др.</a:t>
            </a:r>
            <a:endParaRPr sz="5250">
              <a:latin typeface="Microsoft Sans Serif"/>
              <a:cs typeface="Microsoft Sans Serif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360" y="1837012"/>
            <a:ext cx="19385378" cy="176413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459336" y="3686589"/>
            <a:ext cx="8287915" cy="751390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41305" y="473074"/>
            <a:ext cx="16463010" cy="1649095"/>
            <a:chOff x="1841305" y="473074"/>
            <a:chExt cx="16463010" cy="164909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1305" y="473074"/>
              <a:ext cx="16462954" cy="89400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59760" y="1393674"/>
              <a:ext cx="4465413" cy="727935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6040099" y="10237878"/>
            <a:ext cx="8030209" cy="8312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5250" spc="-20">
                <a:latin typeface="Microsoft Sans Serif"/>
                <a:cs typeface="Microsoft Sans Serif"/>
              </a:rPr>
              <a:t>Создание</a:t>
            </a:r>
            <a:r>
              <a:rPr dirty="0" sz="5250" spc="40">
                <a:latin typeface="Microsoft Sans Serif"/>
                <a:cs typeface="Microsoft Sans Serif"/>
              </a:rPr>
              <a:t> </a:t>
            </a:r>
            <a:r>
              <a:rPr dirty="0" sz="5250" spc="-40">
                <a:latin typeface="Microsoft Sans Serif"/>
                <a:cs typeface="Microsoft Sans Serif"/>
              </a:rPr>
              <a:t>проекта</a:t>
            </a:r>
            <a:r>
              <a:rPr dirty="0" sz="5250" spc="55">
                <a:latin typeface="Microsoft Sans Serif"/>
                <a:cs typeface="Microsoft Sans Serif"/>
              </a:rPr>
              <a:t> </a:t>
            </a:r>
            <a:r>
              <a:rPr dirty="0" sz="5250" spc="5">
                <a:latin typeface="Microsoft Sans Serif"/>
                <a:cs typeface="Microsoft Sans Serif"/>
              </a:rPr>
              <a:t>Django</a:t>
            </a:r>
            <a:endParaRPr sz="5250">
              <a:latin typeface="Microsoft Sans Serif"/>
              <a:cs typeface="Microsoft Sans Serif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49845" y="2530603"/>
            <a:ext cx="13402733" cy="753903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72080" y="4788231"/>
            <a:ext cx="15655230" cy="205428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4745"/>
              </a:lnSpc>
              <a:spcBef>
                <a:spcPts val="125"/>
              </a:spcBef>
              <a:tabLst>
                <a:tab pos="530225" algn="l"/>
              </a:tabLst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	</a:t>
            </a:r>
            <a:r>
              <a:rPr dirty="0" b="1" i="1">
                <a:latin typeface="Arial"/>
                <a:cs typeface="Arial"/>
              </a:rPr>
              <a:t>Tab:</a:t>
            </a:r>
            <a:r>
              <a:rPr dirty="0" spc="-10" b="1" i="1">
                <a:latin typeface="Arial"/>
                <a:cs typeface="Arial"/>
              </a:rPr>
              <a:t> </a:t>
            </a:r>
            <a:r>
              <a:rPr dirty="0" spc="-5"/>
              <a:t>Автодополнение</a:t>
            </a:r>
            <a:r>
              <a:rPr dirty="0"/>
              <a:t> </a:t>
            </a:r>
            <a:r>
              <a:rPr dirty="0" spc="-50"/>
              <a:t>кода</a:t>
            </a:r>
            <a:endParaRPr sz="4250">
              <a:latin typeface="Arial"/>
              <a:cs typeface="Arial"/>
            </a:endParaRPr>
          </a:p>
          <a:p>
            <a:pPr marL="12700">
              <a:lnSpc>
                <a:spcPts val="4745"/>
              </a:lnSpc>
              <a:tabLst>
                <a:tab pos="530225" algn="l"/>
              </a:tabLst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	</a:t>
            </a:r>
            <a:r>
              <a:rPr dirty="0" spc="-5" b="1" i="1">
                <a:latin typeface="Arial"/>
                <a:cs typeface="Arial"/>
              </a:rPr>
              <a:t>Ctrl+.: </a:t>
            </a:r>
            <a:r>
              <a:rPr dirty="0" spc="-5"/>
              <a:t>“Свернуть”</a:t>
            </a:r>
            <a:r>
              <a:rPr dirty="0" spc="25"/>
              <a:t> </a:t>
            </a:r>
            <a:r>
              <a:rPr dirty="0" spc="-40"/>
              <a:t>блок</a:t>
            </a:r>
            <a:r>
              <a:rPr dirty="0" spc="35"/>
              <a:t> </a:t>
            </a:r>
            <a:r>
              <a:rPr dirty="0" spc="-50"/>
              <a:t>кода</a:t>
            </a:r>
            <a:endParaRPr sz="42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6481" y="4372533"/>
            <a:ext cx="7687309" cy="5198110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530225" marR="1143635" indent="-518159">
              <a:lnSpc>
                <a:spcPct val="109700"/>
              </a:lnSpc>
              <a:spcBef>
                <a:spcPts val="320"/>
              </a:spcBef>
              <a:tabLst>
                <a:tab pos="530225" algn="l"/>
              </a:tabLst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	</a:t>
            </a:r>
            <a:r>
              <a:rPr dirty="0" sz="3050" spc="-5" b="1" i="1">
                <a:latin typeface="Arial"/>
                <a:cs typeface="Arial"/>
              </a:rPr>
              <a:t>Ctrl</a:t>
            </a:r>
            <a:r>
              <a:rPr dirty="0" sz="3050" spc="-10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+ </a:t>
            </a:r>
            <a:r>
              <a:rPr dirty="0" sz="3050" spc="-5" b="1" i="1">
                <a:latin typeface="Arial"/>
                <a:cs typeface="Arial"/>
              </a:rPr>
              <a:t>B:</a:t>
            </a:r>
            <a:r>
              <a:rPr dirty="0" sz="3050" spc="10" b="1" i="1">
                <a:latin typeface="Arial"/>
                <a:cs typeface="Arial"/>
              </a:rPr>
              <a:t> </a:t>
            </a:r>
            <a:r>
              <a:rPr dirty="0" sz="3050" spc="-5">
                <a:latin typeface="Microsoft Sans Serif"/>
                <a:cs typeface="Microsoft Sans Serif"/>
              </a:rPr>
              <a:t>Перейти</a:t>
            </a:r>
            <a:r>
              <a:rPr dirty="0" sz="3050" spc="15">
                <a:latin typeface="Microsoft Sans Serif"/>
                <a:cs typeface="Microsoft Sans Serif"/>
              </a:rPr>
              <a:t> </a:t>
            </a:r>
            <a:r>
              <a:rPr dirty="0" sz="3050" spc="-195">
                <a:latin typeface="Microsoft Sans Serif"/>
                <a:cs typeface="Microsoft Sans Serif"/>
              </a:rPr>
              <a:t>к</a:t>
            </a:r>
            <a:r>
              <a:rPr dirty="0" sz="3050" spc="20">
                <a:latin typeface="Microsoft Sans Serif"/>
                <a:cs typeface="Microsoft Sans Serif"/>
              </a:rPr>
              <a:t> </a:t>
            </a:r>
            <a:r>
              <a:rPr dirty="0" sz="3050" spc="-5">
                <a:latin typeface="Microsoft Sans Serif"/>
                <a:cs typeface="Microsoft Sans Serif"/>
              </a:rPr>
              <a:t>определению </a:t>
            </a:r>
            <a:r>
              <a:rPr dirty="0" sz="3050" spc="-800">
                <a:latin typeface="Microsoft Sans Serif"/>
                <a:cs typeface="Microsoft Sans Serif"/>
              </a:rPr>
              <a:t> </a:t>
            </a:r>
            <a:r>
              <a:rPr dirty="0" sz="3050" spc="-20">
                <a:latin typeface="Microsoft Sans Serif"/>
                <a:cs typeface="Microsoft Sans Serif"/>
              </a:rPr>
              <a:t>переменной</a:t>
            </a:r>
            <a:r>
              <a:rPr dirty="0" sz="3050" spc="30">
                <a:latin typeface="Microsoft Sans Serif"/>
                <a:cs typeface="Microsoft Sans Serif"/>
              </a:rPr>
              <a:t> </a:t>
            </a:r>
            <a:r>
              <a:rPr dirty="0" sz="3050" spc="10">
                <a:latin typeface="Microsoft Sans Serif"/>
                <a:cs typeface="Microsoft Sans Serif"/>
              </a:rPr>
              <a:t>или</a:t>
            </a:r>
            <a:r>
              <a:rPr dirty="0" sz="3050" spc="15">
                <a:latin typeface="Microsoft Sans Serif"/>
                <a:cs typeface="Microsoft Sans Serif"/>
              </a:rPr>
              <a:t> </a:t>
            </a:r>
            <a:r>
              <a:rPr dirty="0" sz="3050" spc="-30">
                <a:latin typeface="Microsoft Sans Serif"/>
                <a:cs typeface="Microsoft Sans Serif"/>
              </a:rPr>
              <a:t>функции.</a:t>
            </a:r>
            <a:endParaRPr sz="3050">
              <a:latin typeface="Microsoft Sans Serif"/>
              <a:cs typeface="Microsoft Sans Serif"/>
            </a:endParaRPr>
          </a:p>
          <a:p>
            <a:pPr marL="530225" marR="5080" indent="-518159">
              <a:lnSpc>
                <a:spcPts val="4400"/>
              </a:lnSpc>
              <a:spcBef>
                <a:spcPts val="265"/>
              </a:spcBef>
              <a:tabLst>
                <a:tab pos="530225" algn="l"/>
              </a:tabLst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	</a:t>
            </a:r>
            <a:r>
              <a:rPr dirty="0" sz="3050" spc="-5" b="1" i="1">
                <a:latin typeface="Arial"/>
                <a:cs typeface="Arial"/>
              </a:rPr>
              <a:t>Ctrl</a:t>
            </a:r>
            <a:r>
              <a:rPr dirty="0" sz="3050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+</a:t>
            </a:r>
            <a:r>
              <a:rPr dirty="0" sz="3050" spc="-10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/:</a:t>
            </a:r>
            <a:r>
              <a:rPr dirty="0" sz="3050" spc="5" b="1" i="1">
                <a:latin typeface="Arial"/>
                <a:cs typeface="Arial"/>
              </a:rPr>
              <a:t> </a:t>
            </a:r>
            <a:r>
              <a:rPr dirty="0" sz="3050" spc="-30">
                <a:latin typeface="Microsoft Sans Serif"/>
                <a:cs typeface="Microsoft Sans Serif"/>
              </a:rPr>
              <a:t>Закомментировать</a:t>
            </a:r>
            <a:r>
              <a:rPr dirty="0" sz="3050" spc="30">
                <a:latin typeface="Microsoft Sans Serif"/>
                <a:cs typeface="Microsoft Sans Serif"/>
              </a:rPr>
              <a:t> </a:t>
            </a:r>
            <a:r>
              <a:rPr dirty="0" sz="3050" spc="10">
                <a:latin typeface="Microsoft Sans Serif"/>
                <a:cs typeface="Microsoft Sans Serif"/>
              </a:rPr>
              <a:t>или </a:t>
            </a:r>
            <a:r>
              <a:rPr dirty="0" sz="3050" spc="15">
                <a:latin typeface="Microsoft Sans Serif"/>
                <a:cs typeface="Microsoft Sans Serif"/>
              </a:rPr>
              <a:t> </a:t>
            </a:r>
            <a:r>
              <a:rPr dirty="0" sz="3050" spc="-25">
                <a:latin typeface="Microsoft Sans Serif"/>
                <a:cs typeface="Microsoft Sans Serif"/>
              </a:rPr>
              <a:t>раскомментировать</a:t>
            </a:r>
            <a:r>
              <a:rPr dirty="0" sz="3050" spc="50">
                <a:latin typeface="Microsoft Sans Serif"/>
                <a:cs typeface="Microsoft Sans Serif"/>
              </a:rPr>
              <a:t> </a:t>
            </a:r>
            <a:r>
              <a:rPr dirty="0" sz="3050" spc="-5">
                <a:latin typeface="Microsoft Sans Serif"/>
                <a:cs typeface="Microsoft Sans Serif"/>
              </a:rPr>
              <a:t>выделенный</a:t>
            </a:r>
            <a:r>
              <a:rPr dirty="0" sz="3050" spc="35">
                <a:latin typeface="Microsoft Sans Serif"/>
                <a:cs typeface="Microsoft Sans Serif"/>
              </a:rPr>
              <a:t> </a:t>
            </a:r>
            <a:r>
              <a:rPr dirty="0" sz="3050" spc="-40">
                <a:latin typeface="Microsoft Sans Serif"/>
                <a:cs typeface="Microsoft Sans Serif"/>
              </a:rPr>
              <a:t>текст.</a:t>
            </a:r>
            <a:endParaRPr sz="3050">
              <a:latin typeface="Microsoft Sans Serif"/>
              <a:cs typeface="Microsoft Sans Serif"/>
            </a:endParaRPr>
          </a:p>
          <a:p>
            <a:pPr marL="12700">
              <a:lnSpc>
                <a:spcPts val="4360"/>
              </a:lnSpc>
              <a:tabLst>
                <a:tab pos="530225" algn="l"/>
              </a:tabLst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	</a:t>
            </a:r>
            <a:r>
              <a:rPr dirty="0" sz="3050" spc="-5" b="1" i="1">
                <a:latin typeface="Arial"/>
                <a:cs typeface="Arial"/>
              </a:rPr>
              <a:t>Alt</a:t>
            </a:r>
            <a:r>
              <a:rPr dirty="0" sz="3050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+</a:t>
            </a:r>
            <a:r>
              <a:rPr dirty="0" sz="3050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Enter:</a:t>
            </a:r>
            <a:r>
              <a:rPr dirty="0" sz="3050" spc="25" b="1" i="1">
                <a:latin typeface="Arial"/>
                <a:cs typeface="Arial"/>
              </a:rPr>
              <a:t> </a:t>
            </a:r>
            <a:r>
              <a:rPr dirty="0" sz="3050" spc="-30">
                <a:latin typeface="Microsoft Sans Serif"/>
                <a:cs typeface="Microsoft Sans Serif"/>
              </a:rPr>
              <a:t>Открыть</a:t>
            </a:r>
            <a:r>
              <a:rPr dirty="0" sz="3050" spc="40">
                <a:latin typeface="Microsoft Sans Serif"/>
                <a:cs typeface="Microsoft Sans Serif"/>
              </a:rPr>
              <a:t> </a:t>
            </a:r>
            <a:r>
              <a:rPr dirty="0" sz="3050" spc="-45">
                <a:latin typeface="Microsoft Sans Serif"/>
                <a:cs typeface="Microsoft Sans Serif"/>
              </a:rPr>
              <a:t>контекстное</a:t>
            </a:r>
            <a:r>
              <a:rPr dirty="0" sz="3050" spc="50">
                <a:latin typeface="Microsoft Sans Serif"/>
                <a:cs typeface="Microsoft Sans Serif"/>
              </a:rPr>
              <a:t> </a:t>
            </a:r>
            <a:r>
              <a:rPr dirty="0" sz="3050" spc="-25">
                <a:latin typeface="Microsoft Sans Serif"/>
                <a:cs typeface="Microsoft Sans Serif"/>
              </a:rPr>
              <a:t>меню</a:t>
            </a:r>
            <a:endParaRPr sz="3050">
              <a:latin typeface="Microsoft Sans Serif"/>
              <a:cs typeface="Microsoft Sans Serif"/>
            </a:endParaRPr>
          </a:p>
          <a:p>
            <a:pPr marL="530225" marR="885190">
              <a:lnSpc>
                <a:spcPts val="4390"/>
              </a:lnSpc>
              <a:spcBef>
                <a:spcPts val="30"/>
              </a:spcBef>
            </a:pPr>
            <a:r>
              <a:rPr dirty="0" sz="3050" spc="-5">
                <a:latin typeface="Microsoft Sans Serif"/>
                <a:cs typeface="Microsoft Sans Serif"/>
              </a:rPr>
              <a:t>с</a:t>
            </a:r>
            <a:r>
              <a:rPr dirty="0" sz="3050" spc="15">
                <a:latin typeface="Microsoft Sans Serif"/>
                <a:cs typeface="Microsoft Sans Serif"/>
              </a:rPr>
              <a:t> </a:t>
            </a:r>
            <a:r>
              <a:rPr dirty="0" sz="3050" spc="-20">
                <a:latin typeface="Microsoft Sans Serif"/>
                <a:cs typeface="Microsoft Sans Serif"/>
              </a:rPr>
              <a:t>предложениями</a:t>
            </a:r>
            <a:r>
              <a:rPr dirty="0" sz="3050" spc="15">
                <a:latin typeface="Microsoft Sans Serif"/>
                <a:cs typeface="Microsoft Sans Serif"/>
              </a:rPr>
              <a:t> </a:t>
            </a:r>
            <a:r>
              <a:rPr dirty="0" sz="3050" spc="-30">
                <a:latin typeface="Microsoft Sans Serif"/>
                <a:cs typeface="Microsoft Sans Serif"/>
              </a:rPr>
              <a:t>по</a:t>
            </a:r>
            <a:r>
              <a:rPr dirty="0" sz="3050" spc="25">
                <a:latin typeface="Microsoft Sans Serif"/>
                <a:cs typeface="Microsoft Sans Serif"/>
              </a:rPr>
              <a:t> </a:t>
            </a:r>
            <a:r>
              <a:rPr dirty="0" sz="3050" spc="-5">
                <a:latin typeface="Microsoft Sans Serif"/>
                <a:cs typeface="Microsoft Sans Serif"/>
              </a:rPr>
              <a:t>исправлению </a:t>
            </a:r>
            <a:r>
              <a:rPr dirty="0" sz="3050" spc="-795">
                <a:latin typeface="Microsoft Sans Serif"/>
                <a:cs typeface="Microsoft Sans Serif"/>
              </a:rPr>
              <a:t> </a:t>
            </a:r>
            <a:r>
              <a:rPr dirty="0" sz="3050" spc="-40">
                <a:latin typeface="Microsoft Sans Serif"/>
                <a:cs typeface="Microsoft Sans Serif"/>
              </a:rPr>
              <a:t>кода.</a:t>
            </a:r>
            <a:endParaRPr sz="3050">
              <a:latin typeface="Microsoft Sans Serif"/>
              <a:cs typeface="Microsoft Sans Serif"/>
            </a:endParaRPr>
          </a:p>
          <a:p>
            <a:pPr marL="530225" marR="1130300" indent="-518159">
              <a:lnSpc>
                <a:spcPts val="4390"/>
              </a:lnSpc>
              <a:tabLst>
                <a:tab pos="530225" algn="l"/>
              </a:tabLst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	</a:t>
            </a:r>
            <a:r>
              <a:rPr dirty="0" sz="3050" spc="-5" b="1" i="1">
                <a:latin typeface="Arial"/>
                <a:cs typeface="Arial"/>
              </a:rPr>
              <a:t>Ctrl</a:t>
            </a:r>
            <a:r>
              <a:rPr dirty="0" sz="3050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+ Shift</a:t>
            </a:r>
            <a:r>
              <a:rPr dirty="0" sz="3050" spc="5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+</a:t>
            </a:r>
            <a:r>
              <a:rPr dirty="0" sz="3050" spc="-20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T:</a:t>
            </a:r>
            <a:r>
              <a:rPr dirty="0" sz="3050" spc="20" b="1" i="1">
                <a:latin typeface="Arial"/>
                <a:cs typeface="Arial"/>
              </a:rPr>
              <a:t> </a:t>
            </a:r>
            <a:r>
              <a:rPr dirty="0" sz="3050" spc="-25">
                <a:latin typeface="Microsoft Sans Serif"/>
                <a:cs typeface="Microsoft Sans Serif"/>
              </a:rPr>
              <a:t>Создать</a:t>
            </a:r>
            <a:r>
              <a:rPr dirty="0" sz="3050" spc="35">
                <a:latin typeface="Microsoft Sans Serif"/>
                <a:cs typeface="Microsoft Sans Serif"/>
              </a:rPr>
              <a:t> </a:t>
            </a:r>
            <a:r>
              <a:rPr dirty="0" sz="3050">
                <a:latin typeface="Microsoft Sans Serif"/>
                <a:cs typeface="Microsoft Sans Serif"/>
              </a:rPr>
              <a:t>тест</a:t>
            </a:r>
            <a:r>
              <a:rPr dirty="0" sz="3050" spc="25">
                <a:latin typeface="Microsoft Sans Serif"/>
                <a:cs typeface="Microsoft Sans Serif"/>
              </a:rPr>
              <a:t> </a:t>
            </a:r>
            <a:r>
              <a:rPr dirty="0" sz="3050" spc="5">
                <a:latin typeface="Microsoft Sans Serif"/>
                <a:cs typeface="Microsoft Sans Serif"/>
              </a:rPr>
              <a:t>для </a:t>
            </a:r>
            <a:r>
              <a:rPr dirty="0" sz="3050" spc="-800">
                <a:latin typeface="Microsoft Sans Serif"/>
                <a:cs typeface="Microsoft Sans Serif"/>
              </a:rPr>
              <a:t> </a:t>
            </a:r>
            <a:r>
              <a:rPr dirty="0" sz="3050" spc="-30">
                <a:latin typeface="Microsoft Sans Serif"/>
                <a:cs typeface="Microsoft Sans Serif"/>
              </a:rPr>
              <a:t>класса</a:t>
            </a:r>
            <a:r>
              <a:rPr dirty="0" sz="3050" spc="60">
                <a:latin typeface="Microsoft Sans Serif"/>
                <a:cs typeface="Microsoft Sans Serif"/>
              </a:rPr>
              <a:t> </a:t>
            </a:r>
            <a:r>
              <a:rPr dirty="0" sz="3050" spc="10">
                <a:latin typeface="Microsoft Sans Serif"/>
                <a:cs typeface="Microsoft Sans Serif"/>
              </a:rPr>
              <a:t>или</a:t>
            </a:r>
            <a:r>
              <a:rPr dirty="0" sz="3050" spc="15">
                <a:latin typeface="Microsoft Sans Serif"/>
                <a:cs typeface="Microsoft Sans Serif"/>
              </a:rPr>
              <a:t> </a:t>
            </a:r>
            <a:r>
              <a:rPr dirty="0" sz="3050" spc="-30">
                <a:latin typeface="Microsoft Sans Serif"/>
                <a:cs typeface="Microsoft Sans Serif"/>
              </a:rPr>
              <a:t>функции.</a:t>
            </a:r>
            <a:endParaRPr sz="30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99838" y="3535490"/>
            <a:ext cx="6828155" cy="4112895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367030" marR="351155" indent="-354330">
              <a:lnSpc>
                <a:spcPct val="109700"/>
              </a:lnSpc>
              <a:spcBef>
                <a:spcPts val="320"/>
              </a:spcBef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</a:t>
            </a:r>
            <a:r>
              <a:rPr dirty="0" sz="4250" spc="-690">
                <a:solidFill>
                  <a:srgbClr val="891FDB"/>
                </a:solidFill>
                <a:latin typeface="Leelawadee UI"/>
                <a:cs typeface="Leelawadee UI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C</a:t>
            </a:r>
            <a:r>
              <a:rPr dirty="0" sz="3050" spc="-20" b="1" i="1">
                <a:latin typeface="Arial"/>
                <a:cs typeface="Arial"/>
              </a:rPr>
              <a:t>t</a:t>
            </a:r>
            <a:r>
              <a:rPr dirty="0" sz="3050" spc="-5" b="1" i="1">
                <a:latin typeface="Arial"/>
                <a:cs typeface="Arial"/>
              </a:rPr>
              <a:t>rl</a:t>
            </a:r>
            <a:r>
              <a:rPr dirty="0" sz="3050" b="1" i="1">
                <a:latin typeface="Arial"/>
                <a:cs typeface="Arial"/>
              </a:rPr>
              <a:t> +</a:t>
            </a:r>
            <a:r>
              <a:rPr dirty="0" sz="3050" spc="5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Shift</a:t>
            </a:r>
            <a:r>
              <a:rPr dirty="0" sz="3050" spc="10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+</a:t>
            </a:r>
            <a:r>
              <a:rPr dirty="0" sz="3050" spc="-15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A:</a:t>
            </a:r>
            <a:r>
              <a:rPr dirty="0" sz="3050" spc="15" b="1" i="1">
                <a:latin typeface="Arial"/>
                <a:cs typeface="Arial"/>
              </a:rPr>
              <a:t> </a:t>
            </a:r>
            <a:r>
              <a:rPr dirty="0" sz="3050" spc="-10">
                <a:latin typeface="Microsoft Sans Serif"/>
                <a:cs typeface="Microsoft Sans Serif"/>
              </a:rPr>
              <a:t>П</a:t>
            </a:r>
            <a:r>
              <a:rPr dirty="0" sz="3050">
                <a:latin typeface="Microsoft Sans Serif"/>
                <a:cs typeface="Microsoft Sans Serif"/>
              </a:rPr>
              <a:t>о</a:t>
            </a:r>
            <a:r>
              <a:rPr dirty="0" sz="3050" spc="-65">
                <a:latin typeface="Microsoft Sans Serif"/>
                <a:cs typeface="Microsoft Sans Serif"/>
              </a:rPr>
              <a:t>иск</a:t>
            </a:r>
            <a:r>
              <a:rPr dirty="0" sz="3050" spc="25">
                <a:latin typeface="Microsoft Sans Serif"/>
                <a:cs typeface="Microsoft Sans Serif"/>
              </a:rPr>
              <a:t> </a:t>
            </a:r>
            <a:r>
              <a:rPr dirty="0" sz="3050" spc="-5">
                <a:latin typeface="Microsoft Sans Serif"/>
                <a:cs typeface="Microsoft Sans Serif"/>
              </a:rPr>
              <a:t>д</a:t>
            </a:r>
            <a:r>
              <a:rPr dirty="0" sz="3050" spc="5">
                <a:latin typeface="Microsoft Sans Serif"/>
                <a:cs typeface="Microsoft Sans Serif"/>
              </a:rPr>
              <a:t>е</a:t>
            </a:r>
            <a:r>
              <a:rPr dirty="0" sz="3050" spc="-5">
                <a:latin typeface="Microsoft Sans Serif"/>
                <a:cs typeface="Microsoft Sans Serif"/>
              </a:rPr>
              <a:t>йствий</a:t>
            </a:r>
            <a:r>
              <a:rPr dirty="0" sz="3050" spc="40">
                <a:latin typeface="Microsoft Sans Serif"/>
                <a:cs typeface="Microsoft Sans Serif"/>
              </a:rPr>
              <a:t> </a:t>
            </a:r>
            <a:r>
              <a:rPr dirty="0" sz="3050" spc="-5">
                <a:latin typeface="Microsoft Sans Serif"/>
                <a:cs typeface="Microsoft Sans Serif"/>
              </a:rPr>
              <a:t>и  </a:t>
            </a:r>
            <a:r>
              <a:rPr dirty="0" sz="3050" spc="-30">
                <a:latin typeface="Microsoft Sans Serif"/>
                <a:cs typeface="Microsoft Sans Serif"/>
              </a:rPr>
              <a:t>настроек</a:t>
            </a:r>
            <a:r>
              <a:rPr dirty="0" sz="3050" spc="30">
                <a:latin typeface="Microsoft Sans Serif"/>
                <a:cs typeface="Microsoft Sans Serif"/>
              </a:rPr>
              <a:t> </a:t>
            </a:r>
            <a:r>
              <a:rPr dirty="0" sz="3050" spc="-5">
                <a:latin typeface="Microsoft Sans Serif"/>
                <a:cs typeface="Microsoft Sans Serif"/>
              </a:rPr>
              <a:t>PyCharm.</a:t>
            </a:r>
            <a:endParaRPr sz="3050">
              <a:latin typeface="Microsoft Sans Serif"/>
              <a:cs typeface="Microsoft Sans Serif"/>
            </a:endParaRPr>
          </a:p>
          <a:p>
            <a:pPr marL="367030" marR="5080" indent="-354330">
              <a:lnSpc>
                <a:spcPts val="4390"/>
              </a:lnSpc>
              <a:spcBef>
                <a:spcPts val="270"/>
              </a:spcBef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</a:t>
            </a:r>
            <a:r>
              <a:rPr dirty="0" sz="4250" spc="-690">
                <a:solidFill>
                  <a:srgbClr val="891FDB"/>
                </a:solidFill>
                <a:latin typeface="Leelawadee UI"/>
                <a:cs typeface="Leelawadee UI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C</a:t>
            </a:r>
            <a:r>
              <a:rPr dirty="0" sz="3050" spc="-20" b="1" i="1">
                <a:latin typeface="Arial"/>
                <a:cs typeface="Arial"/>
              </a:rPr>
              <a:t>t</a:t>
            </a:r>
            <a:r>
              <a:rPr dirty="0" sz="3050" spc="-5" b="1" i="1">
                <a:latin typeface="Arial"/>
                <a:cs typeface="Arial"/>
              </a:rPr>
              <a:t>rl</a:t>
            </a:r>
            <a:r>
              <a:rPr dirty="0" sz="3050" b="1" i="1">
                <a:latin typeface="Arial"/>
                <a:cs typeface="Arial"/>
              </a:rPr>
              <a:t> +</a:t>
            </a:r>
            <a:r>
              <a:rPr dirty="0" sz="3050" spc="5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E:</a:t>
            </a:r>
            <a:r>
              <a:rPr dirty="0" sz="3050" spc="5" b="1" i="1">
                <a:latin typeface="Arial"/>
                <a:cs typeface="Arial"/>
              </a:rPr>
              <a:t> </a:t>
            </a:r>
            <a:r>
              <a:rPr dirty="0" sz="3050">
                <a:latin typeface="Microsoft Sans Serif"/>
                <a:cs typeface="Microsoft Sans Serif"/>
              </a:rPr>
              <a:t>О</a:t>
            </a:r>
            <a:r>
              <a:rPr dirty="0" sz="3050" spc="5">
                <a:latin typeface="Microsoft Sans Serif"/>
                <a:cs typeface="Microsoft Sans Serif"/>
              </a:rPr>
              <a:t>т</a:t>
            </a:r>
            <a:r>
              <a:rPr dirty="0" sz="3050" spc="-204">
                <a:latin typeface="Microsoft Sans Serif"/>
                <a:cs typeface="Microsoft Sans Serif"/>
              </a:rPr>
              <a:t>к</a:t>
            </a:r>
            <a:r>
              <a:rPr dirty="0" sz="3050" spc="-5">
                <a:latin typeface="Microsoft Sans Serif"/>
                <a:cs typeface="Microsoft Sans Serif"/>
              </a:rPr>
              <a:t>р</a:t>
            </a:r>
            <a:r>
              <a:rPr dirty="0" sz="3050" spc="5">
                <a:latin typeface="Microsoft Sans Serif"/>
                <a:cs typeface="Microsoft Sans Serif"/>
              </a:rPr>
              <a:t>ы</a:t>
            </a:r>
            <a:r>
              <a:rPr dirty="0" sz="3050" spc="-5">
                <a:latin typeface="Microsoft Sans Serif"/>
                <a:cs typeface="Microsoft Sans Serif"/>
              </a:rPr>
              <a:t>ть</a:t>
            </a:r>
            <a:r>
              <a:rPr dirty="0" sz="3050" spc="35">
                <a:latin typeface="Microsoft Sans Serif"/>
                <a:cs typeface="Microsoft Sans Serif"/>
              </a:rPr>
              <a:t> </a:t>
            </a:r>
            <a:r>
              <a:rPr dirty="0" sz="3050" spc="-15">
                <a:latin typeface="Microsoft Sans Serif"/>
                <a:cs typeface="Microsoft Sans Serif"/>
              </a:rPr>
              <a:t>спи</a:t>
            </a:r>
            <a:r>
              <a:rPr dirty="0" sz="3050" spc="-25">
                <a:latin typeface="Microsoft Sans Serif"/>
                <a:cs typeface="Microsoft Sans Serif"/>
              </a:rPr>
              <a:t>с</a:t>
            </a:r>
            <a:r>
              <a:rPr dirty="0" sz="3050" spc="-110">
                <a:latin typeface="Microsoft Sans Serif"/>
                <a:cs typeface="Microsoft Sans Serif"/>
              </a:rPr>
              <a:t>о</a:t>
            </a:r>
            <a:r>
              <a:rPr dirty="0" sz="3050" spc="-95">
                <a:latin typeface="Microsoft Sans Serif"/>
                <a:cs typeface="Microsoft Sans Serif"/>
              </a:rPr>
              <a:t>к</a:t>
            </a:r>
            <a:r>
              <a:rPr dirty="0" sz="3050" spc="50">
                <a:latin typeface="Microsoft Sans Serif"/>
                <a:cs typeface="Microsoft Sans Serif"/>
              </a:rPr>
              <a:t> </a:t>
            </a:r>
            <a:r>
              <a:rPr dirty="0" sz="3050" spc="-55">
                <a:latin typeface="Microsoft Sans Serif"/>
                <a:cs typeface="Microsoft Sans Serif"/>
              </a:rPr>
              <a:t>п</a:t>
            </a:r>
            <a:r>
              <a:rPr dirty="0" sz="3050">
                <a:latin typeface="Microsoft Sans Serif"/>
                <a:cs typeface="Microsoft Sans Serif"/>
              </a:rPr>
              <a:t>осл</a:t>
            </a:r>
            <a:r>
              <a:rPr dirty="0" sz="3050" spc="15">
                <a:latin typeface="Microsoft Sans Serif"/>
                <a:cs typeface="Microsoft Sans Serif"/>
              </a:rPr>
              <a:t>е</a:t>
            </a:r>
            <a:r>
              <a:rPr dirty="0" sz="3050" spc="-10">
                <a:latin typeface="Microsoft Sans Serif"/>
                <a:cs typeface="Microsoft Sans Serif"/>
              </a:rPr>
              <a:t>дних  </a:t>
            </a:r>
            <a:r>
              <a:rPr dirty="0" sz="3050">
                <a:latin typeface="Microsoft Sans Serif"/>
                <a:cs typeface="Microsoft Sans Serif"/>
              </a:rPr>
              <a:t>файлов.</a:t>
            </a:r>
            <a:endParaRPr sz="3050">
              <a:latin typeface="Microsoft Sans Serif"/>
              <a:cs typeface="Microsoft Sans Serif"/>
            </a:endParaRPr>
          </a:p>
          <a:p>
            <a:pPr marL="367030" marR="899794" indent="-354330">
              <a:lnSpc>
                <a:spcPts val="4400"/>
              </a:lnSpc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</a:t>
            </a:r>
            <a:r>
              <a:rPr dirty="0" sz="4250" spc="-690">
                <a:solidFill>
                  <a:srgbClr val="891FDB"/>
                </a:solidFill>
                <a:latin typeface="Leelawadee UI"/>
                <a:cs typeface="Leelawadee UI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Alt</a:t>
            </a:r>
            <a:r>
              <a:rPr dirty="0" sz="3050" b="1" i="1">
                <a:latin typeface="Arial"/>
                <a:cs typeface="Arial"/>
              </a:rPr>
              <a:t> + </a:t>
            </a:r>
            <a:r>
              <a:rPr dirty="0" sz="3050" spc="-5" b="1" i="1">
                <a:latin typeface="Arial"/>
                <a:cs typeface="Arial"/>
              </a:rPr>
              <a:t>F</a:t>
            </a:r>
            <a:r>
              <a:rPr dirty="0" sz="3050" b="1" i="1">
                <a:latin typeface="Arial"/>
                <a:cs typeface="Arial"/>
              </a:rPr>
              <a:t>7</a:t>
            </a:r>
            <a:r>
              <a:rPr dirty="0" sz="3050" b="1" i="1">
                <a:latin typeface="Arial"/>
                <a:cs typeface="Arial"/>
              </a:rPr>
              <a:t>:</a:t>
            </a:r>
            <a:r>
              <a:rPr dirty="0" sz="3050" spc="15" b="1" i="1">
                <a:latin typeface="Arial"/>
                <a:cs typeface="Arial"/>
              </a:rPr>
              <a:t> </a:t>
            </a:r>
            <a:r>
              <a:rPr dirty="0" sz="3050" spc="-10">
                <a:latin typeface="Microsoft Sans Serif"/>
                <a:cs typeface="Microsoft Sans Serif"/>
              </a:rPr>
              <a:t>П</a:t>
            </a:r>
            <a:r>
              <a:rPr dirty="0" sz="3050">
                <a:latin typeface="Microsoft Sans Serif"/>
                <a:cs typeface="Microsoft Sans Serif"/>
              </a:rPr>
              <a:t>о</a:t>
            </a:r>
            <a:r>
              <a:rPr dirty="0" sz="3050" spc="-65">
                <a:latin typeface="Microsoft Sans Serif"/>
                <a:cs typeface="Microsoft Sans Serif"/>
              </a:rPr>
              <a:t>иск</a:t>
            </a:r>
            <a:r>
              <a:rPr dirty="0" sz="3050" spc="25">
                <a:latin typeface="Microsoft Sans Serif"/>
                <a:cs typeface="Microsoft Sans Serif"/>
              </a:rPr>
              <a:t> </a:t>
            </a:r>
            <a:r>
              <a:rPr dirty="0" sz="3050" spc="-20">
                <a:latin typeface="Microsoft Sans Serif"/>
                <a:cs typeface="Microsoft Sans Serif"/>
              </a:rPr>
              <a:t>ис</a:t>
            </a:r>
            <a:r>
              <a:rPr dirty="0" sz="3050" spc="-35">
                <a:latin typeface="Microsoft Sans Serif"/>
                <a:cs typeface="Microsoft Sans Serif"/>
              </a:rPr>
              <a:t>п</a:t>
            </a:r>
            <a:r>
              <a:rPr dirty="0" sz="3050" spc="10">
                <a:latin typeface="Microsoft Sans Serif"/>
                <a:cs typeface="Microsoft Sans Serif"/>
              </a:rPr>
              <a:t>о</a:t>
            </a:r>
            <a:r>
              <a:rPr dirty="0" sz="3050" spc="20">
                <a:latin typeface="Microsoft Sans Serif"/>
                <a:cs typeface="Microsoft Sans Serif"/>
              </a:rPr>
              <a:t>л</a:t>
            </a:r>
            <a:r>
              <a:rPr dirty="0" sz="3050" spc="-35">
                <a:latin typeface="Microsoft Sans Serif"/>
                <a:cs typeface="Microsoft Sans Serif"/>
              </a:rPr>
              <a:t>ьзо</a:t>
            </a:r>
            <a:r>
              <a:rPr dirty="0" sz="3050" spc="-30">
                <a:latin typeface="Microsoft Sans Serif"/>
                <a:cs typeface="Microsoft Sans Serif"/>
              </a:rPr>
              <a:t>в</a:t>
            </a:r>
            <a:r>
              <a:rPr dirty="0" sz="3050" spc="-10">
                <a:latin typeface="Microsoft Sans Serif"/>
                <a:cs typeface="Microsoft Sans Serif"/>
              </a:rPr>
              <a:t>аний  </a:t>
            </a:r>
            <a:r>
              <a:rPr dirty="0" sz="3050" spc="-20">
                <a:latin typeface="Microsoft Sans Serif"/>
                <a:cs typeface="Microsoft Sans Serif"/>
              </a:rPr>
              <a:t>переменной</a:t>
            </a:r>
            <a:r>
              <a:rPr dirty="0" sz="3050" spc="30">
                <a:latin typeface="Microsoft Sans Serif"/>
                <a:cs typeface="Microsoft Sans Serif"/>
              </a:rPr>
              <a:t> </a:t>
            </a:r>
            <a:r>
              <a:rPr dirty="0" sz="3050" spc="10">
                <a:latin typeface="Microsoft Sans Serif"/>
                <a:cs typeface="Microsoft Sans Serif"/>
              </a:rPr>
              <a:t>или</a:t>
            </a:r>
            <a:r>
              <a:rPr dirty="0" sz="3050" spc="15">
                <a:latin typeface="Microsoft Sans Serif"/>
                <a:cs typeface="Microsoft Sans Serif"/>
              </a:rPr>
              <a:t> </a:t>
            </a:r>
            <a:r>
              <a:rPr dirty="0" sz="3050" spc="-15">
                <a:latin typeface="Microsoft Sans Serif"/>
                <a:cs typeface="Microsoft Sans Serif"/>
              </a:rPr>
              <a:t>метода.</a:t>
            </a:r>
            <a:endParaRPr sz="3050">
              <a:latin typeface="Microsoft Sans Serif"/>
              <a:cs typeface="Microsoft Sans Serif"/>
            </a:endParaRPr>
          </a:p>
          <a:p>
            <a:pPr marL="12700">
              <a:lnSpc>
                <a:spcPts val="4360"/>
              </a:lnSpc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</a:t>
            </a:r>
            <a:r>
              <a:rPr dirty="0" sz="4250" spc="-690">
                <a:solidFill>
                  <a:srgbClr val="891FDB"/>
                </a:solidFill>
                <a:latin typeface="Leelawadee UI"/>
                <a:cs typeface="Leelawadee UI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C</a:t>
            </a:r>
            <a:r>
              <a:rPr dirty="0" sz="3050" spc="-20" b="1" i="1">
                <a:latin typeface="Arial"/>
                <a:cs typeface="Arial"/>
              </a:rPr>
              <a:t>t</a:t>
            </a:r>
            <a:r>
              <a:rPr dirty="0" sz="3050" spc="-5" b="1" i="1">
                <a:latin typeface="Arial"/>
                <a:cs typeface="Arial"/>
              </a:rPr>
              <a:t>rl</a:t>
            </a:r>
            <a:r>
              <a:rPr dirty="0" sz="3050" b="1" i="1">
                <a:latin typeface="Arial"/>
                <a:cs typeface="Arial"/>
              </a:rPr>
              <a:t> +</a:t>
            </a:r>
            <a:r>
              <a:rPr dirty="0" sz="3050" spc="5" b="1" i="1">
                <a:latin typeface="Arial"/>
                <a:cs typeface="Arial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Alt</a:t>
            </a:r>
            <a:r>
              <a:rPr dirty="0" sz="3050" spc="10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+</a:t>
            </a:r>
            <a:r>
              <a:rPr dirty="0" sz="3050" spc="-15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L:</a:t>
            </a:r>
            <a:r>
              <a:rPr dirty="0" sz="3050" spc="20" b="1" i="1">
                <a:latin typeface="Arial"/>
                <a:cs typeface="Arial"/>
              </a:rPr>
              <a:t> </a:t>
            </a:r>
            <a:r>
              <a:rPr dirty="0" sz="3050" spc="-105">
                <a:latin typeface="Microsoft Sans Serif"/>
                <a:cs typeface="Microsoft Sans Serif"/>
              </a:rPr>
              <a:t>Фо</a:t>
            </a:r>
            <a:r>
              <a:rPr dirty="0" sz="3050" spc="-75">
                <a:latin typeface="Microsoft Sans Serif"/>
                <a:cs typeface="Microsoft Sans Serif"/>
              </a:rPr>
              <a:t>р</a:t>
            </a:r>
            <a:r>
              <a:rPr dirty="0" sz="3050" spc="-30">
                <a:latin typeface="Microsoft Sans Serif"/>
                <a:cs typeface="Microsoft Sans Serif"/>
              </a:rPr>
              <a:t>ма</a:t>
            </a:r>
            <a:r>
              <a:rPr dirty="0" sz="3050" spc="-15">
                <a:latin typeface="Microsoft Sans Serif"/>
                <a:cs typeface="Microsoft Sans Serif"/>
              </a:rPr>
              <a:t>т</a:t>
            </a:r>
            <a:r>
              <a:rPr dirty="0" sz="3050" spc="-5">
                <a:latin typeface="Microsoft Sans Serif"/>
                <a:cs typeface="Microsoft Sans Serif"/>
              </a:rPr>
              <a:t>ир</a:t>
            </a:r>
            <a:r>
              <a:rPr dirty="0" sz="3050">
                <a:latin typeface="Microsoft Sans Serif"/>
                <a:cs typeface="Microsoft Sans Serif"/>
              </a:rPr>
              <a:t>о</a:t>
            </a:r>
            <a:r>
              <a:rPr dirty="0" sz="3050" spc="-5">
                <a:latin typeface="Microsoft Sans Serif"/>
                <a:cs typeface="Microsoft Sans Serif"/>
              </a:rPr>
              <a:t>в</a:t>
            </a:r>
            <a:r>
              <a:rPr dirty="0" sz="3050" spc="5">
                <a:latin typeface="Microsoft Sans Serif"/>
                <a:cs typeface="Microsoft Sans Serif"/>
              </a:rPr>
              <a:t>а</a:t>
            </a:r>
            <a:r>
              <a:rPr dirty="0" sz="3050" spc="-10">
                <a:latin typeface="Microsoft Sans Serif"/>
                <a:cs typeface="Microsoft Sans Serif"/>
              </a:rPr>
              <a:t>ние</a:t>
            </a:r>
            <a:endParaRPr sz="305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99838" y="7685389"/>
            <a:ext cx="3787775" cy="10795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7030">
              <a:lnSpc>
                <a:spcPts val="3425"/>
              </a:lnSpc>
              <a:spcBef>
                <a:spcPts val="95"/>
              </a:spcBef>
            </a:pPr>
            <a:r>
              <a:rPr dirty="0" sz="3050" spc="-10">
                <a:latin typeface="Microsoft Sans Serif"/>
                <a:cs typeface="Microsoft Sans Serif"/>
              </a:rPr>
              <a:t>выделенного</a:t>
            </a:r>
            <a:r>
              <a:rPr dirty="0" sz="3050" spc="-20">
                <a:latin typeface="Microsoft Sans Serif"/>
                <a:cs typeface="Microsoft Sans Serif"/>
              </a:rPr>
              <a:t> </a:t>
            </a:r>
            <a:r>
              <a:rPr dirty="0" sz="3050" spc="-40">
                <a:latin typeface="Microsoft Sans Serif"/>
                <a:cs typeface="Microsoft Sans Serif"/>
              </a:rPr>
              <a:t>кода.</a:t>
            </a:r>
            <a:endParaRPr sz="3050">
              <a:latin typeface="Microsoft Sans Serif"/>
              <a:cs typeface="Microsoft Sans Serif"/>
            </a:endParaRPr>
          </a:p>
          <a:p>
            <a:pPr marL="12700">
              <a:lnSpc>
                <a:spcPts val="4865"/>
              </a:lnSpc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</a:t>
            </a:r>
            <a:endParaRPr sz="4250">
              <a:latin typeface="Leelawadee UI"/>
              <a:cs typeface="Leelawadee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554173" y="8243027"/>
            <a:ext cx="6210935" cy="4902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50" b="1" i="1">
                <a:latin typeface="Arial"/>
                <a:cs typeface="Arial"/>
              </a:rPr>
              <a:t>Shift</a:t>
            </a:r>
            <a:r>
              <a:rPr dirty="0" sz="3050" spc="-5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+</a:t>
            </a:r>
            <a:r>
              <a:rPr dirty="0" sz="3050" spc="-5" b="1" i="1">
                <a:latin typeface="Arial"/>
                <a:cs typeface="Arial"/>
              </a:rPr>
              <a:t> </a:t>
            </a:r>
            <a:r>
              <a:rPr dirty="0" sz="3050" b="1" i="1">
                <a:latin typeface="Arial"/>
                <a:cs typeface="Arial"/>
              </a:rPr>
              <a:t>F10:</a:t>
            </a:r>
            <a:r>
              <a:rPr dirty="0" sz="3050" spc="15" b="1" i="1">
                <a:latin typeface="Arial"/>
                <a:cs typeface="Arial"/>
              </a:rPr>
              <a:t> </a:t>
            </a:r>
            <a:r>
              <a:rPr dirty="0" sz="3050" spc="-20">
                <a:latin typeface="Microsoft Sans Serif"/>
                <a:cs typeface="Microsoft Sans Serif"/>
              </a:rPr>
              <a:t>Запустить</a:t>
            </a:r>
            <a:r>
              <a:rPr dirty="0" sz="3050" spc="30">
                <a:latin typeface="Microsoft Sans Serif"/>
                <a:cs typeface="Microsoft Sans Serif"/>
              </a:rPr>
              <a:t> </a:t>
            </a:r>
            <a:r>
              <a:rPr dirty="0" sz="3050" spc="-30">
                <a:latin typeface="Microsoft Sans Serif"/>
                <a:cs typeface="Microsoft Sans Serif"/>
              </a:rPr>
              <a:t>программу.</a:t>
            </a:r>
            <a:endParaRPr sz="305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199838" y="8645675"/>
            <a:ext cx="7291705" cy="676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4250" spc="10">
                <a:solidFill>
                  <a:srgbClr val="891FDB"/>
                </a:solidFill>
                <a:latin typeface="Leelawadee UI"/>
                <a:cs typeface="Leelawadee UI"/>
              </a:rPr>
              <a:t>๏</a:t>
            </a:r>
            <a:r>
              <a:rPr dirty="0" sz="4250" spc="-690">
                <a:solidFill>
                  <a:srgbClr val="891FDB"/>
                </a:solidFill>
                <a:latin typeface="Leelawadee UI"/>
                <a:cs typeface="Leelawadee UI"/>
              </a:rPr>
              <a:t> </a:t>
            </a:r>
            <a:r>
              <a:rPr dirty="0" sz="3050" spc="-5" b="1" i="1">
                <a:latin typeface="Arial"/>
                <a:cs typeface="Arial"/>
              </a:rPr>
              <a:t>Shift +</a:t>
            </a:r>
            <a:r>
              <a:rPr dirty="0" sz="3050" b="1" i="1">
                <a:latin typeface="Arial"/>
                <a:cs typeface="Arial"/>
              </a:rPr>
              <a:t> F9:</a:t>
            </a:r>
            <a:r>
              <a:rPr dirty="0" sz="3050" spc="15" b="1" i="1">
                <a:latin typeface="Arial"/>
                <a:cs typeface="Arial"/>
              </a:rPr>
              <a:t> </a:t>
            </a:r>
            <a:r>
              <a:rPr dirty="0" sz="3050" spc="-20">
                <a:latin typeface="Microsoft Sans Serif"/>
                <a:cs typeface="Microsoft Sans Serif"/>
              </a:rPr>
              <a:t>Запустить</a:t>
            </a:r>
            <a:r>
              <a:rPr dirty="0" sz="3050" spc="35">
                <a:latin typeface="Microsoft Sans Serif"/>
                <a:cs typeface="Microsoft Sans Serif"/>
              </a:rPr>
              <a:t> </a:t>
            </a:r>
            <a:r>
              <a:rPr dirty="0" sz="3050">
                <a:latin typeface="Microsoft Sans Serif"/>
                <a:cs typeface="Microsoft Sans Serif"/>
              </a:rPr>
              <a:t>тесты</a:t>
            </a:r>
            <a:r>
              <a:rPr dirty="0" sz="3050" spc="30">
                <a:latin typeface="Microsoft Sans Serif"/>
                <a:cs typeface="Microsoft Sans Serif"/>
              </a:rPr>
              <a:t> </a:t>
            </a:r>
            <a:r>
              <a:rPr dirty="0" sz="3050">
                <a:latin typeface="Microsoft Sans Serif"/>
                <a:cs typeface="Microsoft Sans Serif"/>
              </a:rPr>
              <a:t>в</a:t>
            </a:r>
            <a:r>
              <a:rPr dirty="0" sz="3050" spc="35">
                <a:latin typeface="Microsoft Sans Serif"/>
                <a:cs typeface="Microsoft Sans Serif"/>
              </a:rPr>
              <a:t> </a:t>
            </a:r>
            <a:r>
              <a:rPr dirty="0" sz="3050" spc="-35">
                <a:latin typeface="Microsoft Sans Serif"/>
                <a:cs typeface="Microsoft Sans Serif"/>
              </a:rPr>
              <a:t>проекте.</a:t>
            </a:r>
            <a:endParaRPr sz="30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21324" y="533805"/>
            <a:ext cx="17661890" cy="10571480"/>
            <a:chOff x="1221324" y="533805"/>
            <a:chExt cx="17661890" cy="105714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68955" y="533805"/>
              <a:ext cx="10009328" cy="101588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1324" y="1527911"/>
              <a:ext cx="17661451" cy="957709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9215" y="1874497"/>
            <a:ext cx="9936346" cy="102939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60507" y="3570990"/>
            <a:ext cx="12183084" cy="685298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3143" y="1168027"/>
            <a:ext cx="9982523" cy="82227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74824" y="2625229"/>
            <a:ext cx="10427970" cy="56565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250" spc="-35">
                <a:latin typeface="Microsoft Sans Serif"/>
                <a:cs typeface="Microsoft Sans Serif"/>
              </a:rPr>
              <a:t>Возможности</a:t>
            </a:r>
            <a:r>
              <a:rPr dirty="0" sz="5250" spc="45">
                <a:latin typeface="Microsoft Sans Serif"/>
                <a:cs typeface="Microsoft Sans Serif"/>
              </a:rPr>
              <a:t> </a:t>
            </a:r>
            <a:r>
              <a:rPr dirty="0" sz="5250" spc="10">
                <a:latin typeface="Microsoft Sans Serif"/>
                <a:cs typeface="Microsoft Sans Serif"/>
              </a:rPr>
              <a:t>GitHub:</a:t>
            </a:r>
            <a:endParaRPr sz="5250">
              <a:latin typeface="Microsoft Sans Serif"/>
              <a:cs typeface="Microsoft Sans Serif"/>
            </a:endParaRPr>
          </a:p>
          <a:p>
            <a:pPr marL="625475" indent="-613410">
              <a:lnSpc>
                <a:spcPct val="100000"/>
              </a:lnSpc>
              <a:spcBef>
                <a:spcPts val="35"/>
              </a:spcBef>
              <a:buClr>
                <a:srgbClr val="891FDB"/>
              </a:buClr>
              <a:buFont typeface="Segoe UI Symbol"/>
              <a:buChar char="✓"/>
              <a:tabLst>
                <a:tab pos="626110" algn="l"/>
              </a:tabLst>
            </a:pPr>
            <a:r>
              <a:rPr dirty="0" sz="5250" spc="-5">
                <a:latin typeface="Microsoft Sans Serif"/>
                <a:cs typeface="Microsoft Sans Serif"/>
              </a:rPr>
              <a:t>Инициализация</a:t>
            </a:r>
            <a:r>
              <a:rPr dirty="0" sz="5250" spc="5">
                <a:latin typeface="Microsoft Sans Serif"/>
                <a:cs typeface="Microsoft Sans Serif"/>
              </a:rPr>
              <a:t> </a:t>
            </a:r>
            <a:r>
              <a:rPr dirty="0" sz="5250" spc="-15">
                <a:latin typeface="Microsoft Sans Serif"/>
                <a:cs typeface="Microsoft Sans Serif"/>
              </a:rPr>
              <a:t>репозитория</a:t>
            </a:r>
            <a:endParaRPr sz="5250">
              <a:latin typeface="Microsoft Sans Serif"/>
              <a:cs typeface="Microsoft Sans Serif"/>
            </a:endParaRPr>
          </a:p>
          <a:p>
            <a:pPr marL="625475" indent="-613410">
              <a:lnSpc>
                <a:spcPct val="100000"/>
              </a:lnSpc>
              <a:spcBef>
                <a:spcPts val="30"/>
              </a:spcBef>
              <a:buClr>
                <a:srgbClr val="891FDB"/>
              </a:buClr>
              <a:buFont typeface="Segoe UI Symbol"/>
              <a:buChar char="✓"/>
              <a:tabLst>
                <a:tab pos="626110" algn="l"/>
              </a:tabLst>
            </a:pPr>
            <a:r>
              <a:rPr dirty="0" sz="5250" spc="-20">
                <a:latin typeface="Microsoft Sans Serif"/>
                <a:cs typeface="Microsoft Sans Serif"/>
              </a:rPr>
              <a:t>Клонирование</a:t>
            </a:r>
            <a:r>
              <a:rPr dirty="0" sz="5250" spc="30">
                <a:latin typeface="Microsoft Sans Serif"/>
                <a:cs typeface="Microsoft Sans Serif"/>
              </a:rPr>
              <a:t> </a:t>
            </a:r>
            <a:r>
              <a:rPr dirty="0" sz="5250" spc="-20">
                <a:latin typeface="Microsoft Sans Serif"/>
                <a:cs typeface="Microsoft Sans Serif"/>
              </a:rPr>
              <a:t>репозитория</a:t>
            </a:r>
            <a:endParaRPr sz="5250">
              <a:latin typeface="Microsoft Sans Serif"/>
              <a:cs typeface="Microsoft Sans Serif"/>
            </a:endParaRPr>
          </a:p>
          <a:p>
            <a:pPr marL="625475" indent="-613410">
              <a:lnSpc>
                <a:spcPct val="100000"/>
              </a:lnSpc>
              <a:spcBef>
                <a:spcPts val="35"/>
              </a:spcBef>
              <a:buClr>
                <a:srgbClr val="891FDB"/>
              </a:buClr>
              <a:buFont typeface="Segoe UI Symbol"/>
              <a:buChar char="✓"/>
              <a:tabLst>
                <a:tab pos="626110" algn="l"/>
              </a:tabLst>
            </a:pPr>
            <a:r>
              <a:rPr dirty="0" sz="5250" spc="-100">
                <a:latin typeface="Microsoft Sans Serif"/>
                <a:cs typeface="Microsoft Sans Serif"/>
              </a:rPr>
              <a:t>Коммит</a:t>
            </a:r>
            <a:r>
              <a:rPr dirty="0" sz="5250" spc="15">
                <a:latin typeface="Microsoft Sans Serif"/>
                <a:cs typeface="Microsoft Sans Serif"/>
              </a:rPr>
              <a:t> и</a:t>
            </a:r>
            <a:r>
              <a:rPr dirty="0" sz="5250" spc="45">
                <a:latin typeface="Microsoft Sans Serif"/>
                <a:cs typeface="Microsoft Sans Serif"/>
              </a:rPr>
              <a:t> </a:t>
            </a:r>
            <a:r>
              <a:rPr dirty="0" sz="5250" spc="-5">
                <a:latin typeface="Microsoft Sans Serif"/>
                <a:cs typeface="Microsoft Sans Serif"/>
              </a:rPr>
              <a:t>пуш</a:t>
            </a:r>
            <a:endParaRPr sz="5250">
              <a:latin typeface="Microsoft Sans Serif"/>
              <a:cs typeface="Microsoft Sans Serif"/>
            </a:endParaRPr>
          </a:p>
          <a:p>
            <a:pPr marL="625475" indent="-613410">
              <a:lnSpc>
                <a:spcPct val="100000"/>
              </a:lnSpc>
              <a:spcBef>
                <a:spcPts val="35"/>
              </a:spcBef>
              <a:buClr>
                <a:srgbClr val="891FDB"/>
              </a:buClr>
              <a:buFont typeface="Segoe UI Symbol"/>
              <a:buChar char="✓"/>
              <a:tabLst>
                <a:tab pos="626110" algn="l"/>
              </a:tabLst>
            </a:pPr>
            <a:r>
              <a:rPr dirty="0" sz="5250">
                <a:latin typeface="Microsoft Sans Serif"/>
                <a:cs typeface="Microsoft Sans Serif"/>
              </a:rPr>
              <a:t>Просмотр</a:t>
            </a:r>
            <a:r>
              <a:rPr dirty="0" sz="5250" spc="30">
                <a:latin typeface="Microsoft Sans Serif"/>
                <a:cs typeface="Microsoft Sans Serif"/>
              </a:rPr>
              <a:t> </a:t>
            </a:r>
            <a:r>
              <a:rPr dirty="0" sz="5250" spc="-35">
                <a:latin typeface="Microsoft Sans Serif"/>
                <a:cs typeface="Microsoft Sans Serif"/>
              </a:rPr>
              <a:t>изменений</a:t>
            </a:r>
            <a:endParaRPr sz="5250">
              <a:latin typeface="Microsoft Sans Serif"/>
              <a:cs typeface="Microsoft Sans Serif"/>
            </a:endParaRPr>
          </a:p>
          <a:p>
            <a:pPr marL="625475" indent="-613410">
              <a:lnSpc>
                <a:spcPct val="100000"/>
              </a:lnSpc>
              <a:spcBef>
                <a:spcPts val="35"/>
              </a:spcBef>
              <a:buClr>
                <a:srgbClr val="891FDB"/>
              </a:buClr>
              <a:buFont typeface="Segoe UI Symbol"/>
              <a:buChar char="✓"/>
              <a:tabLst>
                <a:tab pos="626110" algn="l"/>
              </a:tabLst>
            </a:pPr>
            <a:r>
              <a:rPr dirty="0" sz="5250" spc="5">
                <a:latin typeface="Microsoft Sans Serif"/>
                <a:cs typeface="Microsoft Sans Serif"/>
              </a:rPr>
              <a:t>Управление</a:t>
            </a:r>
            <a:r>
              <a:rPr dirty="0" sz="5250" spc="30">
                <a:latin typeface="Microsoft Sans Serif"/>
                <a:cs typeface="Microsoft Sans Serif"/>
              </a:rPr>
              <a:t> </a:t>
            </a:r>
            <a:r>
              <a:rPr dirty="0" sz="5250" spc="-55">
                <a:latin typeface="Microsoft Sans Serif"/>
                <a:cs typeface="Microsoft Sans Serif"/>
              </a:rPr>
              <a:t>ветками</a:t>
            </a:r>
            <a:endParaRPr sz="5250">
              <a:latin typeface="Microsoft Sans Serif"/>
              <a:cs typeface="Microsoft Sans Serif"/>
            </a:endParaRPr>
          </a:p>
          <a:p>
            <a:pPr marL="625475" indent="-613410">
              <a:lnSpc>
                <a:spcPct val="100000"/>
              </a:lnSpc>
              <a:spcBef>
                <a:spcPts val="30"/>
              </a:spcBef>
              <a:buClr>
                <a:srgbClr val="891FDB"/>
              </a:buClr>
              <a:buFont typeface="Segoe UI Symbol"/>
              <a:buChar char="✓"/>
              <a:tabLst>
                <a:tab pos="626110" algn="l"/>
              </a:tabLst>
            </a:pPr>
            <a:r>
              <a:rPr dirty="0" sz="5250" spc="15">
                <a:latin typeface="Microsoft Sans Serif"/>
                <a:cs typeface="Microsoft Sans Serif"/>
              </a:rPr>
              <a:t>Работа</a:t>
            </a:r>
            <a:r>
              <a:rPr dirty="0" sz="5250" spc="40">
                <a:latin typeface="Microsoft Sans Serif"/>
                <a:cs typeface="Microsoft Sans Serif"/>
              </a:rPr>
              <a:t> </a:t>
            </a:r>
            <a:r>
              <a:rPr dirty="0" sz="5250" spc="15">
                <a:latin typeface="Microsoft Sans Serif"/>
                <a:cs typeface="Microsoft Sans Serif"/>
              </a:rPr>
              <a:t>с</a:t>
            </a:r>
            <a:r>
              <a:rPr dirty="0" sz="5250" spc="85">
                <a:latin typeface="Microsoft Sans Serif"/>
                <a:cs typeface="Microsoft Sans Serif"/>
              </a:rPr>
              <a:t> </a:t>
            </a:r>
            <a:r>
              <a:rPr dirty="0" sz="5250" spc="15">
                <a:latin typeface="Microsoft Sans Serif"/>
                <a:cs typeface="Microsoft Sans Serif"/>
              </a:rPr>
              <a:t>Issues</a:t>
            </a:r>
            <a:r>
              <a:rPr dirty="0" sz="5250" spc="30">
                <a:latin typeface="Microsoft Sans Serif"/>
                <a:cs typeface="Microsoft Sans Serif"/>
              </a:rPr>
              <a:t> </a:t>
            </a:r>
            <a:r>
              <a:rPr dirty="0" sz="5250" spc="15">
                <a:latin typeface="Microsoft Sans Serif"/>
                <a:cs typeface="Microsoft Sans Serif"/>
              </a:rPr>
              <a:t>и</a:t>
            </a:r>
            <a:r>
              <a:rPr dirty="0" sz="5250" spc="65">
                <a:latin typeface="Microsoft Sans Serif"/>
                <a:cs typeface="Microsoft Sans Serif"/>
              </a:rPr>
              <a:t> </a:t>
            </a:r>
            <a:r>
              <a:rPr dirty="0" sz="5250" spc="-10">
                <a:latin typeface="Microsoft Sans Serif"/>
                <a:cs typeface="Microsoft Sans Serif"/>
              </a:rPr>
              <a:t>Pull</a:t>
            </a:r>
            <a:r>
              <a:rPr dirty="0" sz="5250" spc="85">
                <a:latin typeface="Microsoft Sans Serif"/>
                <a:cs typeface="Microsoft Sans Serif"/>
              </a:rPr>
              <a:t> </a:t>
            </a:r>
            <a:r>
              <a:rPr dirty="0" sz="5250" spc="10">
                <a:latin typeface="Microsoft Sans Serif"/>
                <a:cs typeface="Microsoft Sans Serif"/>
              </a:rPr>
              <a:t>Requests</a:t>
            </a:r>
            <a:endParaRPr sz="52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5864" y="1181639"/>
            <a:ext cx="9940849" cy="102886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74824" y="2630256"/>
            <a:ext cx="17368520" cy="6755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300" spc="-15">
                <a:latin typeface="Microsoft Sans Serif"/>
                <a:cs typeface="Microsoft Sans Serif"/>
              </a:rPr>
              <a:t>Иногда</a:t>
            </a:r>
            <a:r>
              <a:rPr dirty="0" sz="4300" spc="80">
                <a:latin typeface="Microsoft Sans Serif"/>
                <a:cs typeface="Microsoft Sans Serif"/>
              </a:rPr>
              <a:t> </a:t>
            </a:r>
            <a:r>
              <a:rPr dirty="0" sz="4300">
                <a:latin typeface="Microsoft Sans Serif"/>
                <a:cs typeface="Microsoft Sans Serif"/>
              </a:rPr>
              <a:t>PyCharm</a:t>
            </a:r>
            <a:r>
              <a:rPr dirty="0" sz="4300" spc="90">
                <a:latin typeface="Microsoft Sans Serif"/>
                <a:cs typeface="Microsoft Sans Serif"/>
              </a:rPr>
              <a:t> </a:t>
            </a:r>
            <a:r>
              <a:rPr dirty="0" sz="4300" spc="-50">
                <a:latin typeface="Microsoft Sans Serif"/>
                <a:cs typeface="Microsoft Sans Serif"/>
              </a:rPr>
              <a:t>может</a:t>
            </a:r>
            <a:r>
              <a:rPr dirty="0" sz="4300" spc="65">
                <a:latin typeface="Microsoft Sans Serif"/>
                <a:cs typeface="Microsoft Sans Serif"/>
              </a:rPr>
              <a:t> </a:t>
            </a:r>
            <a:r>
              <a:rPr dirty="0" sz="4300" spc="-15">
                <a:latin typeface="Microsoft Sans Serif"/>
                <a:cs typeface="Microsoft Sans Serif"/>
              </a:rPr>
              <a:t>создавать</a:t>
            </a:r>
            <a:r>
              <a:rPr dirty="0" sz="4300" spc="95">
                <a:latin typeface="Microsoft Sans Serif"/>
                <a:cs typeface="Microsoft Sans Serif"/>
              </a:rPr>
              <a:t> </a:t>
            </a:r>
            <a:r>
              <a:rPr dirty="0" sz="4300" spc="-30">
                <a:latin typeface="Microsoft Sans Serif"/>
                <a:cs typeface="Microsoft Sans Serif"/>
              </a:rPr>
              <a:t>высокую</a:t>
            </a:r>
            <a:r>
              <a:rPr dirty="0" sz="4300" spc="65">
                <a:latin typeface="Microsoft Sans Serif"/>
                <a:cs typeface="Microsoft Sans Serif"/>
              </a:rPr>
              <a:t> </a:t>
            </a:r>
            <a:r>
              <a:rPr dirty="0" sz="4300" spc="-70">
                <a:latin typeface="Microsoft Sans Serif"/>
                <a:cs typeface="Microsoft Sans Serif"/>
              </a:rPr>
              <a:t>нагрузку</a:t>
            </a:r>
            <a:r>
              <a:rPr dirty="0" sz="4300" spc="65">
                <a:latin typeface="Microsoft Sans Serif"/>
                <a:cs typeface="Microsoft Sans Serif"/>
              </a:rPr>
              <a:t> </a:t>
            </a:r>
            <a:r>
              <a:rPr dirty="0" sz="4300" spc="-5">
                <a:latin typeface="Microsoft Sans Serif"/>
                <a:cs typeface="Microsoft Sans Serif"/>
              </a:rPr>
              <a:t>на</a:t>
            </a:r>
            <a:r>
              <a:rPr dirty="0" sz="4300" spc="55">
                <a:latin typeface="Microsoft Sans Serif"/>
                <a:cs typeface="Microsoft Sans Serif"/>
              </a:rPr>
              <a:t> </a:t>
            </a:r>
            <a:r>
              <a:rPr dirty="0" sz="4300" spc="-185">
                <a:latin typeface="Microsoft Sans Serif"/>
                <a:cs typeface="Microsoft Sans Serif"/>
              </a:rPr>
              <a:t>ПК</a:t>
            </a:r>
            <a:r>
              <a:rPr dirty="0" sz="4300" spc="55">
                <a:latin typeface="Microsoft Sans Serif"/>
                <a:cs typeface="Microsoft Sans Serif"/>
              </a:rPr>
              <a:t> </a:t>
            </a:r>
            <a:r>
              <a:rPr dirty="0" sz="4300" spc="-50">
                <a:latin typeface="Microsoft Sans Serif"/>
                <a:cs typeface="Microsoft Sans Serif"/>
              </a:rPr>
              <a:t>из-за:</a:t>
            </a:r>
            <a:endParaRPr sz="43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5600">
              <a:latin typeface="Microsoft Sans Serif"/>
              <a:cs typeface="Microsoft Sans Serif"/>
            </a:endParaRPr>
          </a:p>
          <a:p>
            <a:pPr marL="859155" indent="-736600">
              <a:lnSpc>
                <a:spcPct val="100000"/>
              </a:lnSpc>
              <a:buClr>
                <a:srgbClr val="891FDB"/>
              </a:buClr>
              <a:buAutoNum type="arabicPeriod"/>
              <a:tabLst>
                <a:tab pos="859155" algn="l"/>
                <a:tab pos="859790" algn="l"/>
              </a:tabLst>
            </a:pPr>
            <a:r>
              <a:rPr dirty="0" sz="4300" spc="10">
                <a:latin typeface="Microsoft Sans Serif"/>
                <a:cs typeface="Microsoft Sans Serif"/>
              </a:rPr>
              <a:t>Больших</a:t>
            </a:r>
            <a:r>
              <a:rPr dirty="0" sz="4300" spc="70">
                <a:latin typeface="Microsoft Sans Serif"/>
                <a:cs typeface="Microsoft Sans Serif"/>
              </a:rPr>
              <a:t> </a:t>
            </a:r>
            <a:r>
              <a:rPr dirty="0" sz="4300" spc="-35">
                <a:latin typeface="Microsoft Sans Serif"/>
                <a:cs typeface="Microsoft Sans Serif"/>
              </a:rPr>
              <a:t>проектов:</a:t>
            </a:r>
            <a:r>
              <a:rPr dirty="0" sz="4300" spc="105">
                <a:latin typeface="Microsoft Sans Serif"/>
                <a:cs typeface="Microsoft Sans Serif"/>
              </a:rPr>
              <a:t> </a:t>
            </a:r>
            <a:r>
              <a:rPr dirty="0" sz="4300" spc="-15">
                <a:latin typeface="Microsoft Sans Serif"/>
                <a:cs typeface="Microsoft Sans Serif"/>
              </a:rPr>
              <a:t>Много</a:t>
            </a:r>
            <a:r>
              <a:rPr dirty="0" sz="4300" spc="60">
                <a:latin typeface="Microsoft Sans Serif"/>
                <a:cs typeface="Microsoft Sans Serif"/>
              </a:rPr>
              <a:t> </a:t>
            </a:r>
            <a:r>
              <a:rPr dirty="0" sz="4300" spc="15">
                <a:latin typeface="Microsoft Sans Serif"/>
                <a:cs typeface="Microsoft Sans Serif"/>
              </a:rPr>
              <a:t>файлов</a:t>
            </a:r>
            <a:r>
              <a:rPr dirty="0" sz="4300" spc="114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и</a:t>
            </a:r>
            <a:r>
              <a:rPr dirty="0" sz="4300" spc="65">
                <a:latin typeface="Microsoft Sans Serif"/>
                <a:cs typeface="Microsoft Sans Serif"/>
              </a:rPr>
              <a:t> </a:t>
            </a:r>
            <a:r>
              <a:rPr dirty="0" sz="4300" spc="-20">
                <a:latin typeface="Microsoft Sans Serif"/>
                <a:cs typeface="Microsoft Sans Serif"/>
              </a:rPr>
              <a:t>зависимостей.</a:t>
            </a:r>
            <a:endParaRPr sz="4300">
              <a:latin typeface="Microsoft Sans Serif"/>
              <a:cs typeface="Microsoft Sans Serif"/>
            </a:endParaRPr>
          </a:p>
          <a:p>
            <a:pPr marL="859155" indent="-736600">
              <a:lnSpc>
                <a:spcPct val="100000"/>
              </a:lnSpc>
              <a:spcBef>
                <a:spcPts val="25"/>
              </a:spcBef>
              <a:buClr>
                <a:srgbClr val="891FDB"/>
              </a:buClr>
              <a:buAutoNum type="arabicPeriod"/>
              <a:tabLst>
                <a:tab pos="859155" algn="l"/>
                <a:tab pos="859790" algn="l"/>
              </a:tabLst>
            </a:pPr>
            <a:r>
              <a:rPr dirty="0" sz="4300" spc="-20">
                <a:latin typeface="Microsoft Sans Serif"/>
                <a:cs typeface="Microsoft Sans Serif"/>
              </a:rPr>
              <a:t>Анализа</a:t>
            </a:r>
            <a:r>
              <a:rPr dirty="0" sz="4300" spc="80">
                <a:latin typeface="Microsoft Sans Serif"/>
                <a:cs typeface="Microsoft Sans Serif"/>
              </a:rPr>
              <a:t> </a:t>
            </a:r>
            <a:r>
              <a:rPr dirty="0" sz="4300" spc="-50">
                <a:latin typeface="Microsoft Sans Serif"/>
                <a:cs typeface="Microsoft Sans Serif"/>
              </a:rPr>
              <a:t>кода:</a:t>
            </a:r>
            <a:r>
              <a:rPr dirty="0" sz="4300" spc="90">
                <a:latin typeface="Microsoft Sans Serif"/>
                <a:cs typeface="Microsoft Sans Serif"/>
              </a:rPr>
              <a:t> </a:t>
            </a:r>
            <a:r>
              <a:rPr dirty="0" sz="4300" spc="-30">
                <a:latin typeface="Microsoft Sans Serif"/>
                <a:cs typeface="Microsoft Sans Serif"/>
              </a:rPr>
              <a:t>Проверки</a:t>
            </a:r>
            <a:r>
              <a:rPr dirty="0" sz="4300" spc="75">
                <a:latin typeface="Microsoft Sans Serif"/>
                <a:cs typeface="Microsoft Sans Serif"/>
              </a:rPr>
              <a:t> </a:t>
            </a:r>
            <a:r>
              <a:rPr dirty="0" sz="4300" spc="-25">
                <a:latin typeface="Microsoft Sans Serif"/>
                <a:cs typeface="Microsoft Sans Serif"/>
              </a:rPr>
              <a:t>синтаксиса</a:t>
            </a:r>
            <a:r>
              <a:rPr dirty="0" sz="4300" spc="70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и</a:t>
            </a:r>
            <a:r>
              <a:rPr dirty="0" sz="4300" spc="60">
                <a:latin typeface="Microsoft Sans Serif"/>
                <a:cs typeface="Microsoft Sans Serif"/>
              </a:rPr>
              <a:t> </a:t>
            </a:r>
            <a:r>
              <a:rPr dirty="0" sz="4300" spc="-30">
                <a:latin typeface="Microsoft Sans Serif"/>
                <a:cs typeface="Microsoft Sans Serif"/>
              </a:rPr>
              <a:t>подсветки</a:t>
            </a:r>
            <a:r>
              <a:rPr dirty="0" sz="4300" spc="75">
                <a:latin typeface="Microsoft Sans Serif"/>
                <a:cs typeface="Microsoft Sans Serif"/>
              </a:rPr>
              <a:t> </a:t>
            </a:r>
            <a:r>
              <a:rPr dirty="0" sz="4300" spc="-50">
                <a:latin typeface="Microsoft Sans Serif"/>
                <a:cs typeface="Microsoft Sans Serif"/>
              </a:rPr>
              <a:t>кода.</a:t>
            </a:r>
            <a:endParaRPr sz="4300">
              <a:latin typeface="Microsoft Sans Serif"/>
              <a:cs typeface="Microsoft Sans Serif"/>
            </a:endParaRPr>
          </a:p>
          <a:p>
            <a:pPr marL="859155" indent="-736600">
              <a:lnSpc>
                <a:spcPct val="100000"/>
              </a:lnSpc>
              <a:spcBef>
                <a:spcPts val="30"/>
              </a:spcBef>
              <a:buClr>
                <a:srgbClr val="891FDB"/>
              </a:buClr>
              <a:buAutoNum type="arabicPeriod"/>
              <a:tabLst>
                <a:tab pos="859155" algn="l"/>
                <a:tab pos="859790" algn="l"/>
              </a:tabLst>
            </a:pPr>
            <a:r>
              <a:rPr dirty="0" sz="4300" spc="-25">
                <a:latin typeface="Microsoft Sans Serif"/>
                <a:cs typeface="Microsoft Sans Serif"/>
              </a:rPr>
              <a:t>Отладки:</a:t>
            </a:r>
            <a:r>
              <a:rPr dirty="0" sz="4300" spc="60">
                <a:latin typeface="Microsoft Sans Serif"/>
                <a:cs typeface="Microsoft Sans Serif"/>
              </a:rPr>
              <a:t> </a:t>
            </a:r>
            <a:r>
              <a:rPr dirty="0" sz="4300" spc="-60">
                <a:latin typeface="Microsoft Sans Serif"/>
                <a:cs typeface="Microsoft Sans Serif"/>
              </a:rPr>
              <a:t>Запуска</a:t>
            </a:r>
            <a:r>
              <a:rPr dirty="0" sz="4300" spc="100">
                <a:latin typeface="Microsoft Sans Serif"/>
                <a:cs typeface="Microsoft Sans Serif"/>
              </a:rPr>
              <a:t> </a:t>
            </a:r>
            <a:r>
              <a:rPr dirty="0" sz="4300" spc="-25">
                <a:latin typeface="Microsoft Sans Serif"/>
                <a:cs typeface="Microsoft Sans Serif"/>
              </a:rPr>
              <a:t>отладчика</a:t>
            </a:r>
            <a:r>
              <a:rPr dirty="0" sz="4300" spc="75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и</a:t>
            </a:r>
            <a:r>
              <a:rPr dirty="0" sz="4300" spc="65">
                <a:latin typeface="Microsoft Sans Serif"/>
                <a:cs typeface="Microsoft Sans Serif"/>
              </a:rPr>
              <a:t> </a:t>
            </a:r>
            <a:r>
              <a:rPr dirty="0" sz="4300" spc="-10">
                <a:latin typeface="Microsoft Sans Serif"/>
                <a:cs typeface="Microsoft Sans Serif"/>
              </a:rPr>
              <a:t>отслеживания</a:t>
            </a:r>
            <a:r>
              <a:rPr dirty="0" sz="4300" spc="95">
                <a:latin typeface="Microsoft Sans Serif"/>
                <a:cs typeface="Microsoft Sans Serif"/>
              </a:rPr>
              <a:t> </a:t>
            </a:r>
            <a:r>
              <a:rPr dirty="0" sz="4300">
                <a:latin typeface="Microsoft Sans Serif"/>
                <a:cs typeface="Microsoft Sans Serif"/>
              </a:rPr>
              <a:t>выполнения</a:t>
            </a:r>
            <a:r>
              <a:rPr dirty="0" sz="4300" spc="105">
                <a:latin typeface="Microsoft Sans Serif"/>
                <a:cs typeface="Microsoft Sans Serif"/>
              </a:rPr>
              <a:t> </a:t>
            </a:r>
            <a:r>
              <a:rPr dirty="0" sz="4300" spc="-50">
                <a:latin typeface="Microsoft Sans Serif"/>
                <a:cs typeface="Microsoft Sans Serif"/>
              </a:rPr>
              <a:t>кода.</a:t>
            </a:r>
            <a:endParaRPr sz="4300">
              <a:latin typeface="Microsoft Sans Serif"/>
              <a:cs typeface="Microsoft Sans Serif"/>
            </a:endParaRPr>
          </a:p>
          <a:p>
            <a:pPr marL="859155" marR="5080" indent="-736600">
              <a:lnSpc>
                <a:spcPct val="100499"/>
              </a:lnSpc>
              <a:buClr>
                <a:srgbClr val="891FDB"/>
              </a:buClr>
              <a:buAutoNum type="arabicPeriod"/>
              <a:tabLst>
                <a:tab pos="859155" algn="l"/>
                <a:tab pos="859790" algn="l"/>
              </a:tabLst>
            </a:pPr>
            <a:r>
              <a:rPr dirty="0" sz="4300" spc="10">
                <a:latin typeface="Microsoft Sans Serif"/>
                <a:cs typeface="Microsoft Sans Serif"/>
              </a:rPr>
              <a:t>Виртуальных</a:t>
            </a:r>
            <a:r>
              <a:rPr dirty="0" sz="4300" spc="80">
                <a:latin typeface="Microsoft Sans Serif"/>
                <a:cs typeface="Microsoft Sans Serif"/>
              </a:rPr>
              <a:t> </a:t>
            </a:r>
            <a:r>
              <a:rPr dirty="0" sz="4300" spc="-45">
                <a:latin typeface="Microsoft Sans Serif"/>
                <a:cs typeface="Microsoft Sans Serif"/>
              </a:rPr>
              <a:t>окружений:</a:t>
            </a:r>
            <a:r>
              <a:rPr dirty="0" sz="4300" spc="90">
                <a:latin typeface="Microsoft Sans Serif"/>
                <a:cs typeface="Microsoft Sans Serif"/>
              </a:rPr>
              <a:t> </a:t>
            </a:r>
            <a:r>
              <a:rPr dirty="0" sz="4300" spc="-25">
                <a:latin typeface="Microsoft Sans Serif"/>
                <a:cs typeface="Microsoft Sans Serif"/>
              </a:rPr>
              <a:t>Дополнительные</a:t>
            </a:r>
            <a:r>
              <a:rPr dirty="0" sz="4300" spc="100">
                <a:latin typeface="Microsoft Sans Serif"/>
                <a:cs typeface="Microsoft Sans Serif"/>
              </a:rPr>
              <a:t> </a:t>
            </a:r>
            <a:r>
              <a:rPr dirty="0" sz="4300">
                <a:latin typeface="Microsoft Sans Serif"/>
                <a:cs typeface="Microsoft Sans Serif"/>
              </a:rPr>
              <a:t>ресурсы</a:t>
            </a:r>
            <a:r>
              <a:rPr dirty="0" sz="4300" spc="85">
                <a:latin typeface="Microsoft Sans Serif"/>
                <a:cs typeface="Microsoft Sans Serif"/>
              </a:rPr>
              <a:t> </a:t>
            </a:r>
            <a:r>
              <a:rPr dirty="0" sz="4300" spc="20">
                <a:latin typeface="Microsoft Sans Serif"/>
                <a:cs typeface="Microsoft Sans Serif"/>
              </a:rPr>
              <a:t>для</a:t>
            </a:r>
            <a:r>
              <a:rPr dirty="0" sz="4300" spc="75">
                <a:latin typeface="Microsoft Sans Serif"/>
                <a:cs typeface="Microsoft Sans Serif"/>
              </a:rPr>
              <a:t> </a:t>
            </a:r>
            <a:r>
              <a:rPr dirty="0" sz="4300" spc="-70">
                <a:latin typeface="Microsoft Sans Serif"/>
                <a:cs typeface="Microsoft Sans Serif"/>
              </a:rPr>
              <a:t>каждого </a:t>
            </a:r>
            <a:r>
              <a:rPr dirty="0" sz="4300" spc="-1130">
                <a:latin typeface="Microsoft Sans Serif"/>
                <a:cs typeface="Microsoft Sans Serif"/>
              </a:rPr>
              <a:t> </a:t>
            </a:r>
            <a:r>
              <a:rPr dirty="0" sz="4300" spc="-45">
                <a:latin typeface="Microsoft Sans Serif"/>
                <a:cs typeface="Microsoft Sans Serif"/>
              </a:rPr>
              <a:t>окружения.</a:t>
            </a:r>
            <a:endParaRPr sz="4300">
              <a:latin typeface="Microsoft Sans Serif"/>
              <a:cs typeface="Microsoft Sans Serif"/>
            </a:endParaRPr>
          </a:p>
          <a:p>
            <a:pPr marL="859155" indent="-736600">
              <a:lnSpc>
                <a:spcPct val="100000"/>
              </a:lnSpc>
              <a:spcBef>
                <a:spcPts val="25"/>
              </a:spcBef>
              <a:buClr>
                <a:srgbClr val="891FDB"/>
              </a:buClr>
              <a:buAutoNum type="arabicPeriod"/>
              <a:tabLst>
                <a:tab pos="859155" algn="l"/>
                <a:tab pos="859790" algn="l"/>
              </a:tabLst>
            </a:pPr>
            <a:r>
              <a:rPr dirty="0" sz="4300" spc="-10">
                <a:latin typeface="Microsoft Sans Serif"/>
                <a:cs typeface="Microsoft Sans Serif"/>
              </a:rPr>
              <a:t>Веб-приложений:</a:t>
            </a:r>
            <a:r>
              <a:rPr dirty="0" sz="4300" spc="100">
                <a:latin typeface="Microsoft Sans Serif"/>
                <a:cs typeface="Microsoft Sans Serif"/>
              </a:rPr>
              <a:t> </a:t>
            </a:r>
            <a:r>
              <a:rPr dirty="0" sz="4300" spc="-15">
                <a:latin typeface="Microsoft Sans Serif"/>
                <a:cs typeface="Microsoft Sans Serif"/>
              </a:rPr>
              <a:t>Использования</a:t>
            </a:r>
            <a:r>
              <a:rPr dirty="0" sz="4300" spc="114">
                <a:latin typeface="Microsoft Sans Serif"/>
                <a:cs typeface="Microsoft Sans Serif"/>
              </a:rPr>
              <a:t> </a:t>
            </a:r>
            <a:r>
              <a:rPr dirty="0" sz="4300" spc="-5">
                <a:latin typeface="Microsoft Sans Serif"/>
                <a:cs typeface="Microsoft Sans Serif"/>
              </a:rPr>
              <a:t>встроенных</a:t>
            </a:r>
            <a:r>
              <a:rPr dirty="0" sz="4300" spc="105">
                <a:latin typeface="Microsoft Sans Serif"/>
                <a:cs typeface="Microsoft Sans Serif"/>
              </a:rPr>
              <a:t> </a:t>
            </a:r>
            <a:r>
              <a:rPr dirty="0" sz="4300">
                <a:latin typeface="Microsoft Sans Serif"/>
                <a:cs typeface="Microsoft Sans Serif"/>
              </a:rPr>
              <a:t>серверов.</a:t>
            </a:r>
            <a:endParaRPr sz="4300">
              <a:latin typeface="Microsoft Sans Serif"/>
              <a:cs typeface="Microsoft Sans Serif"/>
            </a:endParaRPr>
          </a:p>
          <a:p>
            <a:pPr marL="859155" indent="-736600">
              <a:lnSpc>
                <a:spcPct val="100000"/>
              </a:lnSpc>
              <a:spcBef>
                <a:spcPts val="25"/>
              </a:spcBef>
              <a:buClr>
                <a:srgbClr val="891FDB"/>
              </a:buClr>
              <a:buAutoNum type="arabicPeriod"/>
              <a:tabLst>
                <a:tab pos="859155" algn="l"/>
                <a:tab pos="859790" algn="l"/>
              </a:tabLst>
            </a:pPr>
            <a:r>
              <a:rPr dirty="0" sz="4300" spc="-55">
                <a:latin typeface="Microsoft Sans Serif"/>
                <a:cs typeface="Microsoft Sans Serif"/>
              </a:rPr>
              <a:t>Баз</a:t>
            </a:r>
            <a:r>
              <a:rPr dirty="0" sz="4300" spc="50">
                <a:latin typeface="Microsoft Sans Serif"/>
                <a:cs typeface="Microsoft Sans Serif"/>
              </a:rPr>
              <a:t> </a:t>
            </a:r>
            <a:r>
              <a:rPr dirty="0" sz="4300">
                <a:latin typeface="Microsoft Sans Serif"/>
                <a:cs typeface="Microsoft Sans Serif"/>
              </a:rPr>
              <a:t>данных</a:t>
            </a:r>
            <a:r>
              <a:rPr dirty="0" sz="4300" spc="70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и</a:t>
            </a:r>
            <a:r>
              <a:rPr dirty="0" sz="4300" spc="60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сервисов:</a:t>
            </a:r>
            <a:r>
              <a:rPr dirty="0" sz="4300" spc="85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Обращения</a:t>
            </a:r>
            <a:r>
              <a:rPr dirty="0" sz="4300" spc="90">
                <a:latin typeface="Microsoft Sans Serif"/>
                <a:cs typeface="Microsoft Sans Serif"/>
              </a:rPr>
              <a:t> </a:t>
            </a:r>
            <a:r>
              <a:rPr dirty="0" sz="4300" spc="-265">
                <a:latin typeface="Microsoft Sans Serif"/>
                <a:cs typeface="Microsoft Sans Serif"/>
              </a:rPr>
              <a:t>к</a:t>
            </a:r>
            <a:r>
              <a:rPr dirty="0" sz="4300" spc="35">
                <a:latin typeface="Microsoft Sans Serif"/>
                <a:cs typeface="Microsoft Sans Serif"/>
              </a:rPr>
              <a:t> </a:t>
            </a:r>
            <a:r>
              <a:rPr dirty="0" sz="4300" spc="-30">
                <a:latin typeface="Microsoft Sans Serif"/>
                <a:cs typeface="Microsoft Sans Serif"/>
              </a:rPr>
              <a:t>ним.</a:t>
            </a:r>
            <a:endParaRPr sz="4300">
              <a:latin typeface="Microsoft Sans Serif"/>
              <a:cs typeface="Microsoft Sans Serif"/>
            </a:endParaRPr>
          </a:p>
          <a:p>
            <a:pPr marL="859155" indent="-736600">
              <a:lnSpc>
                <a:spcPct val="100000"/>
              </a:lnSpc>
              <a:spcBef>
                <a:spcPts val="25"/>
              </a:spcBef>
              <a:buClr>
                <a:srgbClr val="891FDB"/>
              </a:buClr>
              <a:buAutoNum type="arabicPeriod"/>
              <a:tabLst>
                <a:tab pos="859155" algn="l"/>
                <a:tab pos="859790" algn="l"/>
              </a:tabLst>
            </a:pPr>
            <a:r>
              <a:rPr dirty="0" sz="4300">
                <a:latin typeface="Microsoft Sans Serif"/>
                <a:cs typeface="Microsoft Sans Serif"/>
              </a:rPr>
              <a:t>Плагинов</a:t>
            </a:r>
            <a:r>
              <a:rPr dirty="0" sz="4300" spc="90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и</a:t>
            </a:r>
            <a:r>
              <a:rPr dirty="0" sz="4300" spc="60">
                <a:latin typeface="Microsoft Sans Serif"/>
                <a:cs typeface="Microsoft Sans Serif"/>
              </a:rPr>
              <a:t> </a:t>
            </a:r>
            <a:r>
              <a:rPr dirty="0" sz="4300">
                <a:latin typeface="Microsoft Sans Serif"/>
                <a:cs typeface="Microsoft Sans Serif"/>
              </a:rPr>
              <a:t>расширений:</a:t>
            </a:r>
            <a:r>
              <a:rPr dirty="0" sz="4300" spc="70">
                <a:latin typeface="Microsoft Sans Serif"/>
                <a:cs typeface="Microsoft Sans Serif"/>
              </a:rPr>
              <a:t> </a:t>
            </a:r>
            <a:r>
              <a:rPr dirty="0" sz="4300" spc="-15">
                <a:latin typeface="Microsoft Sans Serif"/>
                <a:cs typeface="Microsoft Sans Serif"/>
              </a:rPr>
              <a:t>Множества</a:t>
            </a:r>
            <a:r>
              <a:rPr dirty="0" sz="4300" spc="85">
                <a:latin typeface="Microsoft Sans Serif"/>
                <a:cs typeface="Microsoft Sans Serif"/>
              </a:rPr>
              <a:t> </a:t>
            </a:r>
            <a:r>
              <a:rPr dirty="0" sz="4300" spc="5">
                <a:latin typeface="Microsoft Sans Serif"/>
                <a:cs typeface="Microsoft Sans Serif"/>
              </a:rPr>
              <a:t>установленных</a:t>
            </a:r>
            <a:r>
              <a:rPr dirty="0" sz="4300" spc="125">
                <a:latin typeface="Microsoft Sans Serif"/>
                <a:cs typeface="Microsoft Sans Serif"/>
              </a:rPr>
              <a:t> </a:t>
            </a:r>
            <a:r>
              <a:rPr dirty="0" sz="4300" spc="-5">
                <a:latin typeface="Microsoft Sans Serif"/>
                <a:cs typeface="Microsoft Sans Serif"/>
              </a:rPr>
              <a:t>плагинов.</a:t>
            </a:r>
            <a:endParaRPr sz="43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52543" y="4697658"/>
            <a:ext cx="11793672" cy="9044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08932" y="802981"/>
            <a:ext cx="7505700" cy="108140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6900" spc="-785"/>
              <a:t>К</a:t>
            </a:r>
            <a:r>
              <a:rPr dirty="0" sz="6900" spc="-200"/>
              <a:t>оро</a:t>
            </a:r>
            <a:r>
              <a:rPr dirty="0" sz="6900" spc="-215"/>
              <a:t>т</a:t>
            </a:r>
            <a:r>
              <a:rPr dirty="0" sz="6900" spc="-640"/>
              <a:t>к</a:t>
            </a:r>
            <a:r>
              <a:rPr dirty="0" sz="6900" spc="10"/>
              <a:t>о</a:t>
            </a:r>
            <a:r>
              <a:rPr dirty="0" sz="6900" spc="-265"/>
              <a:t> </a:t>
            </a:r>
            <a:r>
              <a:rPr dirty="0" sz="6900" spc="10"/>
              <a:t>о</a:t>
            </a:r>
            <a:r>
              <a:rPr dirty="0" sz="6900" spc="-320"/>
              <a:t> </a:t>
            </a:r>
            <a:r>
              <a:rPr dirty="0" sz="6900" spc="-210"/>
              <a:t>P</a:t>
            </a:r>
            <a:r>
              <a:rPr dirty="0" sz="6900" spc="-204"/>
              <a:t>y</a:t>
            </a:r>
            <a:r>
              <a:rPr dirty="0" sz="6900" spc="-200"/>
              <a:t>Char</a:t>
            </a:r>
            <a:r>
              <a:rPr dirty="0" sz="6900" spc="20"/>
              <a:t>m</a:t>
            </a:r>
            <a:endParaRPr sz="69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73355" marR="7208520">
              <a:lnSpc>
                <a:spcPct val="100299"/>
              </a:lnSpc>
              <a:spcBef>
                <a:spcPts val="95"/>
              </a:spcBef>
            </a:pPr>
            <a:r>
              <a:rPr dirty="0" spc="5"/>
              <a:t>PyCharm</a:t>
            </a:r>
            <a:r>
              <a:rPr dirty="0" spc="70"/>
              <a:t> </a:t>
            </a:r>
            <a:r>
              <a:rPr dirty="0" spc="5"/>
              <a:t>-</a:t>
            </a:r>
            <a:r>
              <a:rPr dirty="0" spc="80"/>
              <a:t> </a:t>
            </a:r>
            <a:r>
              <a:rPr dirty="0" spc="20"/>
              <a:t>это</a:t>
            </a:r>
            <a:r>
              <a:rPr dirty="0" spc="60"/>
              <a:t> </a:t>
            </a:r>
            <a:r>
              <a:rPr dirty="0" spc="-30"/>
              <a:t>кроссплатформенная </a:t>
            </a:r>
            <a:r>
              <a:rPr dirty="0" spc="-1325"/>
              <a:t> </a:t>
            </a:r>
            <a:r>
              <a:rPr dirty="0" spc="-10"/>
              <a:t>интегрированная</a:t>
            </a:r>
            <a:r>
              <a:rPr dirty="0" spc="85"/>
              <a:t> </a:t>
            </a:r>
            <a:r>
              <a:rPr dirty="0"/>
              <a:t>среда</a:t>
            </a:r>
            <a:r>
              <a:rPr dirty="0" spc="85"/>
              <a:t> </a:t>
            </a:r>
            <a:r>
              <a:rPr dirty="0" spc="-55"/>
              <a:t>разработки </a:t>
            </a:r>
            <a:r>
              <a:rPr dirty="0" spc="-50"/>
              <a:t> </a:t>
            </a:r>
            <a:r>
              <a:rPr dirty="0" spc="25"/>
              <a:t>для</a:t>
            </a:r>
            <a:r>
              <a:rPr dirty="0" spc="55"/>
              <a:t> </a:t>
            </a:r>
            <a:r>
              <a:rPr dirty="0" spc="-90"/>
              <a:t>языка</a:t>
            </a:r>
            <a:r>
              <a:rPr dirty="0" spc="65"/>
              <a:t> </a:t>
            </a:r>
            <a:r>
              <a:rPr dirty="0" spc="-30"/>
              <a:t>программирования</a:t>
            </a:r>
          </a:p>
          <a:p>
            <a:pPr marL="173355" marR="7134859">
              <a:lnSpc>
                <a:spcPct val="100299"/>
              </a:lnSpc>
              <a:spcBef>
                <a:spcPts val="20"/>
              </a:spcBef>
            </a:pPr>
            <a:r>
              <a:rPr dirty="0"/>
              <a:t>Python,</a:t>
            </a:r>
            <a:r>
              <a:rPr dirty="0" spc="95"/>
              <a:t> </a:t>
            </a:r>
            <a:r>
              <a:rPr dirty="0" spc="-25"/>
              <a:t>разработанная</a:t>
            </a:r>
            <a:r>
              <a:rPr dirty="0" spc="65"/>
              <a:t> </a:t>
            </a:r>
            <a:r>
              <a:rPr dirty="0" spc="-55"/>
              <a:t>компанией </a:t>
            </a:r>
            <a:r>
              <a:rPr dirty="0" spc="-50"/>
              <a:t> </a:t>
            </a:r>
            <a:r>
              <a:rPr dirty="0"/>
              <a:t>JetBrains</a:t>
            </a:r>
            <a:r>
              <a:rPr dirty="0" spc="85"/>
              <a:t> </a:t>
            </a:r>
            <a:r>
              <a:rPr dirty="0" spc="-5"/>
              <a:t>на</a:t>
            </a:r>
            <a:r>
              <a:rPr dirty="0" spc="35"/>
              <a:t> </a:t>
            </a:r>
            <a:r>
              <a:rPr dirty="0" spc="-5"/>
              <a:t>основе</a:t>
            </a:r>
            <a:r>
              <a:rPr dirty="0" spc="50"/>
              <a:t> </a:t>
            </a:r>
            <a:r>
              <a:rPr dirty="0" spc="5"/>
              <a:t>IDE</a:t>
            </a:r>
            <a:r>
              <a:rPr dirty="0" spc="75"/>
              <a:t> </a:t>
            </a:r>
            <a:r>
              <a:rPr dirty="0" spc="-10"/>
              <a:t>IntelliJ</a:t>
            </a:r>
            <a:r>
              <a:rPr dirty="0" spc="75"/>
              <a:t> </a:t>
            </a:r>
            <a:r>
              <a:rPr dirty="0" spc="5"/>
              <a:t>IDEA.</a:t>
            </a:r>
          </a:p>
          <a:p>
            <a:pPr marL="173355">
              <a:lnSpc>
                <a:spcPct val="100000"/>
              </a:lnSpc>
              <a:spcBef>
                <a:spcPts val="15"/>
              </a:spcBef>
            </a:pPr>
            <a:r>
              <a:rPr dirty="0" spc="5"/>
              <a:t>Предоставляет</a:t>
            </a:r>
            <a:r>
              <a:rPr dirty="0" spc="55"/>
              <a:t> </a:t>
            </a:r>
            <a:r>
              <a:rPr dirty="0" spc="-10"/>
              <a:t>пользователю</a:t>
            </a:r>
          </a:p>
          <a:p>
            <a:pPr marL="173355" marR="8161020">
              <a:lnSpc>
                <a:spcPts val="6080"/>
              </a:lnSpc>
              <a:spcBef>
                <a:spcPts val="200"/>
              </a:spcBef>
            </a:pPr>
            <a:r>
              <a:rPr dirty="0" spc="-95"/>
              <a:t>комплекс</a:t>
            </a:r>
            <a:r>
              <a:rPr dirty="0" spc="55"/>
              <a:t> </a:t>
            </a:r>
            <a:r>
              <a:rPr dirty="0" spc="5"/>
              <a:t>средств</a:t>
            </a:r>
            <a:r>
              <a:rPr dirty="0" spc="60"/>
              <a:t> </a:t>
            </a:r>
            <a:r>
              <a:rPr dirty="0" spc="25"/>
              <a:t>для</a:t>
            </a:r>
            <a:r>
              <a:rPr dirty="0" spc="65"/>
              <a:t> </a:t>
            </a:r>
            <a:r>
              <a:rPr dirty="0" spc="-15"/>
              <a:t>написания </a:t>
            </a:r>
            <a:r>
              <a:rPr dirty="0" spc="-1330"/>
              <a:t> </a:t>
            </a:r>
            <a:r>
              <a:rPr dirty="0" spc="-70"/>
              <a:t>кода</a:t>
            </a:r>
            <a:r>
              <a:rPr dirty="0" spc="45"/>
              <a:t> </a:t>
            </a:r>
            <a:r>
              <a:rPr dirty="0" spc="5"/>
              <a:t>и</a:t>
            </a:r>
            <a:r>
              <a:rPr dirty="0" spc="60"/>
              <a:t> </a:t>
            </a:r>
            <a:r>
              <a:rPr dirty="0" spc="-10"/>
              <a:t>визуальный</a:t>
            </a:r>
            <a:r>
              <a:rPr dirty="0" spc="70"/>
              <a:t> </a:t>
            </a:r>
            <a:r>
              <a:rPr dirty="0" spc="-35"/>
              <a:t>отладчик.</a:t>
            </a:r>
          </a:p>
          <a:p>
            <a:pPr marL="13481685">
              <a:lnSpc>
                <a:spcPct val="100000"/>
              </a:lnSpc>
              <a:spcBef>
                <a:spcPts val="1150"/>
              </a:spcBef>
            </a:pPr>
            <a:r>
              <a:rPr dirty="0" sz="4350" spc="5"/>
              <a:t>JetBrains</a:t>
            </a:r>
            <a:r>
              <a:rPr dirty="0" sz="4350" spc="-40"/>
              <a:t> </a:t>
            </a:r>
            <a:r>
              <a:rPr dirty="0" sz="4350" spc="10"/>
              <a:t>PyCharm</a:t>
            </a:r>
            <a:endParaRPr sz="435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10044" y="2879912"/>
            <a:ext cx="5551244" cy="554873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20148" y="5345596"/>
            <a:ext cx="16089771" cy="103483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05690" y="8918818"/>
            <a:ext cx="10693400" cy="83121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5250" spc="-45"/>
              <a:t>Поддержка</a:t>
            </a:r>
            <a:r>
              <a:rPr dirty="0" sz="5250" spc="55"/>
              <a:t> </a:t>
            </a:r>
            <a:r>
              <a:rPr dirty="0" sz="5250" spc="15"/>
              <a:t>всех</a:t>
            </a:r>
            <a:r>
              <a:rPr dirty="0" sz="5250" spc="30"/>
              <a:t> </a:t>
            </a:r>
            <a:r>
              <a:rPr dirty="0" sz="5250"/>
              <a:t>современных</a:t>
            </a:r>
            <a:r>
              <a:rPr dirty="0" sz="5250" spc="55"/>
              <a:t> </a:t>
            </a:r>
            <a:r>
              <a:rPr dirty="0" sz="5250" spc="25"/>
              <a:t>ОС</a:t>
            </a:r>
            <a:endParaRPr sz="525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38655" y="1168027"/>
            <a:ext cx="7436946" cy="102939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696310" y="8918818"/>
            <a:ext cx="6713220" cy="8312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5250" spc="10">
                <a:latin typeface="Microsoft Sans Serif"/>
                <a:cs typeface="Microsoft Sans Serif"/>
              </a:rPr>
              <a:t>Исправление</a:t>
            </a:r>
            <a:r>
              <a:rPr dirty="0" sz="5250" spc="25">
                <a:latin typeface="Microsoft Sans Serif"/>
                <a:cs typeface="Microsoft Sans Serif"/>
              </a:rPr>
              <a:t> </a:t>
            </a:r>
            <a:r>
              <a:rPr dirty="0" sz="5250" spc="-45">
                <a:latin typeface="Microsoft Sans Serif"/>
                <a:cs typeface="Microsoft Sans Serif"/>
              </a:rPr>
              <a:t>ошибок</a:t>
            </a:r>
            <a:endParaRPr sz="5250">
              <a:latin typeface="Microsoft Sans Serif"/>
              <a:cs typeface="Microsoft Sans Serif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57205" y="3990663"/>
            <a:ext cx="15389688" cy="33272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12293" y="5188533"/>
            <a:ext cx="4697972" cy="97253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793567" y="512654"/>
            <a:ext cx="7760182" cy="332974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223127" y="3942739"/>
            <a:ext cx="4899660" cy="57785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600" spc="-45"/>
              <a:t>Ги</a:t>
            </a:r>
            <a:r>
              <a:rPr dirty="0" sz="3600" spc="-45"/>
              <a:t>бкие</a:t>
            </a:r>
            <a:r>
              <a:rPr dirty="0" sz="3600" spc="50"/>
              <a:t> </a:t>
            </a:r>
            <a:r>
              <a:rPr dirty="0" sz="3600" spc="-45"/>
              <a:t>точки</a:t>
            </a:r>
            <a:r>
              <a:rPr dirty="0" sz="3600" spc="30"/>
              <a:t> </a:t>
            </a:r>
            <a:r>
              <a:rPr dirty="0" sz="3600" spc="10"/>
              <a:t>останова</a:t>
            </a:r>
            <a:endParaRPr sz="3600"/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793567" y="6483572"/>
            <a:ext cx="7760182" cy="3329741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2846175" y="9915458"/>
            <a:ext cx="5658485" cy="577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600" spc="5">
                <a:latin typeface="Microsoft Sans Serif"/>
                <a:cs typeface="Microsoft Sans Serif"/>
              </a:rPr>
              <a:t>Определение</a:t>
            </a:r>
            <a:r>
              <a:rPr dirty="0" sz="3600" spc="65">
                <a:latin typeface="Microsoft Sans Serif"/>
                <a:cs typeface="Microsoft Sans Serif"/>
              </a:rPr>
              <a:t> </a:t>
            </a:r>
            <a:r>
              <a:rPr dirty="0" sz="3600" spc="-15">
                <a:latin typeface="Microsoft Sans Serif"/>
                <a:cs typeface="Microsoft Sans Serif"/>
              </a:rPr>
              <a:t>исключений</a:t>
            </a:r>
            <a:endParaRPr sz="3600">
              <a:latin typeface="Microsoft Sans Serif"/>
              <a:cs typeface="Microsoft Sans Serif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62394" y="530245"/>
            <a:ext cx="7282710" cy="467922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85396" y="5310865"/>
            <a:ext cx="7033259" cy="577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600">
                <a:latin typeface="Microsoft Sans Serif"/>
                <a:cs typeface="Microsoft Sans Serif"/>
              </a:rPr>
              <a:t>Просмотр</a:t>
            </a:r>
            <a:r>
              <a:rPr dirty="0" sz="3600" spc="10">
                <a:latin typeface="Microsoft Sans Serif"/>
                <a:cs typeface="Microsoft Sans Serif"/>
              </a:rPr>
              <a:t> </a:t>
            </a:r>
            <a:r>
              <a:rPr dirty="0" sz="3600" spc="-20">
                <a:latin typeface="Microsoft Sans Serif"/>
                <a:cs typeface="Microsoft Sans Serif"/>
              </a:rPr>
              <a:t>значения</a:t>
            </a:r>
            <a:r>
              <a:rPr dirty="0" sz="3600" spc="15">
                <a:latin typeface="Microsoft Sans Serif"/>
                <a:cs typeface="Microsoft Sans Serif"/>
              </a:rPr>
              <a:t> </a:t>
            </a:r>
            <a:r>
              <a:rPr dirty="0" sz="3600" spc="-5">
                <a:latin typeface="Microsoft Sans Serif"/>
                <a:cs typeface="Microsoft Sans Serif"/>
              </a:rPr>
              <a:t>переменных</a:t>
            </a:r>
            <a:endParaRPr sz="3600">
              <a:latin typeface="Microsoft Sans Serif"/>
              <a:cs typeface="Microsoft Sans Serif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2900" y="6330278"/>
            <a:ext cx="8722666" cy="363632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400150" y="10068249"/>
            <a:ext cx="2008505" cy="577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600" spc="-35">
                <a:latin typeface="Microsoft Sans Serif"/>
                <a:cs typeface="Microsoft Sans Serif"/>
              </a:rPr>
              <a:t>Скоро</a:t>
            </a:r>
            <a:r>
              <a:rPr dirty="0" sz="3600" spc="-15">
                <a:latin typeface="Microsoft Sans Serif"/>
                <a:cs typeface="Microsoft Sans Serif"/>
              </a:rPr>
              <a:t>с</a:t>
            </a:r>
            <a:r>
              <a:rPr dirty="0" sz="3600" spc="5">
                <a:latin typeface="Microsoft Sans Serif"/>
                <a:cs typeface="Microsoft Sans Serif"/>
              </a:rPr>
              <a:t>ть</a:t>
            </a:r>
            <a:endParaRPr sz="36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11587" y="1162582"/>
            <a:ext cx="10952441" cy="82709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7003" y="2854782"/>
            <a:ext cx="19330092" cy="82879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50824" y="1006042"/>
            <a:ext cx="15913100" cy="10139680"/>
            <a:chOff x="2150824" y="1006042"/>
            <a:chExt cx="15913100" cy="101396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0824" y="1006042"/>
              <a:ext cx="15913023" cy="101578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32685" y="1997845"/>
              <a:ext cx="14238728" cy="914736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75804" y="1167503"/>
            <a:ext cx="12764009" cy="102991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4230" y="2832165"/>
            <a:ext cx="19435638" cy="83331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2023-10-04T20:12:25Z</dcterms:created>
  <dcterms:modified xsi:type="dcterms:W3CDTF">2023-10-04T20:12:25Z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2023-10-04T00:00:00Z</vt:filetime>
  </property>
</Properties>
</file>