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Comforta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Comfortaa-bold.fntdata"/><Relationship Id="rId12" Type="http://schemas.openxmlformats.org/officeDocument/2006/relationships/font" Target="fonts/Comforta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79f70856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79f70856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9f70856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9f70856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e79f70856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e79f70856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e79f70856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e79f70856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804e0eabe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804e0eabe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73808" y="122682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0100"/>
              <a:t> </a:t>
            </a:r>
            <a:endParaRPr sz="101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42603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Закаблукова Анастасия, 2 курс ИВТ, 1.1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Системные требования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205500" y="520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8375" y="1017725"/>
            <a:ext cx="4687250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9270400" y="1481825"/>
            <a:ext cx="3353400" cy="20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-1562125" y="5249700"/>
            <a:ext cx="3162900" cy="8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2157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Спасибо за внимание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79975" y="44145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