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0E30A7-3D63-4AF3-A203-C29ED31C3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7EADD6-53D1-4D46-9E33-19F281D95A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0FAF68-077A-444F-B2D5-A381E9A80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65DE1C-0F3F-42E4-9B64-CE9999DA3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412F07-99EA-416B-8732-65FCBF1B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319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9F35E2-36C5-41AD-93CF-133F515F3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F27419-223F-4F3D-967A-266C3F037D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4CBFFC-0FE4-40B3-9710-E682FA144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A45F09-DC7C-42F1-B978-ACDE25D21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ED7D41-8ABC-4DFD-898A-260AF7054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974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60B85F-DEB0-40A8-A245-6D2BF31ACC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C746E71-29B7-409B-B3CF-1241299FB0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5B8189-B9F2-4882-9DD6-4A0E531F8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6A6B98-CB53-4F77-80C2-D68899708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8F3E8F-8B6F-47FE-AD26-08D255016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384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3052DD-62E6-4C2F-89DA-7C90E5CEE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6CA7CE-DCF4-43DB-A5CB-DC7F1C645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95E081-6DAC-48C5-8F4F-957BB91AF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DC1385-1CF3-48BA-91B3-8CABF84A3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A8C10D-8F31-4FF6-AEE6-F6FFC1D69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01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392A3D-54DD-4054-93DD-C987A9739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FF66E88-24D0-4A5A-8B08-E51B6AB54F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065702-4BC8-4C1E-904B-FF0C620C7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81AB486-2D8A-498C-8179-BAC74DBAE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A165D0-F836-4663-8396-6E8C66C02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042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502823-15EF-4D88-87BC-5621182EF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7526AE-8C80-4AC0-96D7-A9F3D1846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24F7FB-DC57-42AC-9411-4477B1F54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F269FBE-5CD9-4EDC-9CF8-1DF96B764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0DD3FD-87EE-49C8-9078-CEB5DAFF6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30BC054-B5AF-42AF-B8F0-35082C7E4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08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3C5EA4-88E0-4199-93C9-607B99435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116E7B-002C-4029-AB73-CB85EF842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6986CD-6481-4AEF-BA7D-BF8C80C83F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9695CA9-D0F5-4A3F-AB1B-B19A629EA0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7BFBC97-ED28-4F41-B68F-F0DAD44E5E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774C49E-DDBC-414D-8355-0B8BA0222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9C899D-1F2E-4C10-AB36-87C9F65C5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ED0B780-C32D-4924-A68F-C07D7B5A9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96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22F03D-5A1D-461E-A5B4-4A82548D9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7161B2-E4D1-4C7E-A2C6-7D45DCC9D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125A55-9A8F-4173-93A1-7D891616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620ECFC-8ACB-4C4C-83B3-833E42CDC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21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6EB6597-99C3-4443-8F28-3B039B354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1EC4AD-7CCA-4E7B-BA8D-FC6714B44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822B9B5-3328-428C-955F-86674DA50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46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2AA09-280B-422F-B276-D919001134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CB26E1-6602-421E-9171-EABB26179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AAB40E7-9CB6-4E18-B94D-31270AF398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745F5A-CC9F-4A32-B5DA-E6D95E38E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5EEA9B-1ACF-4B70-881E-EE703973E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3D9D55-60A9-4488-A098-991C2C11A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20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DA8A30-BD1F-41B5-A3C1-07EF96AA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667B39-FC1E-49F7-B9F7-28203E5AB7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3611CDC-C32D-4CC9-9DB5-50ACA9384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ECC9A3-D142-4E6D-A161-2058D8EA7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D2BDC7B-5E11-43CC-AB3E-297D6B882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493EE04-B28F-4F38-BA14-AF5AC9E4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56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A2E2B-AD42-4CCE-B1DB-777D0A136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3DFB46-85D9-4AC7-88E1-335C7BD468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A3F086-9E10-49A5-A992-DA7AD3EC27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156E-9D8F-4061-8A5A-752F575B9DA6}" type="datetimeFigureOut">
              <a:rPr lang="ru-RU" smtClean="0"/>
              <a:t>08.05.2024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960A95-6AC4-432F-92CA-4D6F89ECF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F792E9-5B69-4B70-9CA3-D83CF6B23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33DE8-4555-4727-9AAF-36FB78B7A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94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41D965-0BC8-4E98-863F-8F1E03CACD6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Ведущие производители СУБД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E0134CE-3985-44E8-95C4-CF172E8123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Презентация выполнена Сурковым Андреем Анатольевичем</a:t>
            </a:r>
          </a:p>
        </p:txBody>
      </p:sp>
    </p:spTree>
    <p:extLst>
      <p:ext uri="{BB962C8B-B14F-4D97-AF65-F5344CB8AC3E}">
        <p14:creationId xmlns:p14="http://schemas.microsoft.com/office/powerpoint/2010/main" val="1253143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0F6223-CD28-44EA-BEC3-CD70B967A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Самые популярные СУБД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4066F2-FA84-4B4B-9C07-BF96A0C03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данной презентации мы рассмотрим пятерку самых известных систем управления базами данных, кратко поговорим об их преимуществах и недостатках.</a:t>
            </a:r>
          </a:p>
          <a:p>
            <a:pPr marL="0" indent="0">
              <a:buNone/>
            </a:pPr>
            <a:r>
              <a:rPr lang="ru-RU" dirty="0"/>
              <a:t>В пятерку самых популярных СУБД входят:</a:t>
            </a:r>
          </a:p>
          <a:p>
            <a:pPr marL="514350" indent="-514350">
              <a:buAutoNum type="arabicParenR"/>
            </a:pPr>
            <a:r>
              <a:rPr lang="en-US" dirty="0"/>
              <a:t>Oracle</a:t>
            </a:r>
          </a:p>
          <a:p>
            <a:pPr marL="514350" indent="-514350">
              <a:buAutoNum type="arabicParenR"/>
            </a:pPr>
            <a:r>
              <a:rPr lang="en-US" dirty="0"/>
              <a:t>MySQL</a:t>
            </a:r>
          </a:p>
          <a:p>
            <a:pPr marL="514350" indent="-514350">
              <a:buAutoNum type="arabicParenR"/>
            </a:pPr>
            <a:r>
              <a:rPr lang="en-US" dirty="0"/>
              <a:t>Microsoft SQL Server</a:t>
            </a:r>
          </a:p>
          <a:p>
            <a:pPr marL="514350" indent="-514350">
              <a:buAutoNum type="arabicParenR"/>
            </a:pPr>
            <a:r>
              <a:rPr lang="en-US" dirty="0"/>
              <a:t>PostgreSQL</a:t>
            </a:r>
          </a:p>
          <a:p>
            <a:pPr marL="514350" indent="-514350">
              <a:buAutoNum type="arabicParenR"/>
            </a:pPr>
            <a:r>
              <a:rPr lang="en-US" dirty="0"/>
              <a:t>MongoDB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122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10FD3DC-EDDF-42B7-AFC5-66F1799ADF4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652" y="3656652"/>
            <a:ext cx="3201348" cy="320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5302C92-6037-418E-90BE-0183FE7A8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7223" y="96638"/>
            <a:ext cx="3188100" cy="318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7D3E7-EE9C-467D-8876-E932FD938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Oracle DB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5CB0CA-B078-49DE-B982-0A229D05446E}"/>
              </a:ext>
            </a:extLst>
          </p:cNvPr>
          <p:cNvSpPr txBox="1"/>
          <p:nvPr/>
        </p:nvSpPr>
        <p:spPr>
          <a:xfrm>
            <a:off x="352926" y="1491916"/>
            <a:ext cx="863772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Oracle Database </a:t>
            </a:r>
            <a:r>
              <a:rPr lang="ru-RU" dirty="0"/>
              <a:t>была разработана компанией </a:t>
            </a:r>
            <a:r>
              <a:rPr lang="en-US" dirty="0"/>
              <a:t>Oracle Corporation</a:t>
            </a:r>
            <a:r>
              <a:rPr lang="ru-RU" dirty="0"/>
              <a:t> ещё в 1977 году, и обладала на тот момент уникальной функцией объединения компьютерных узлов в одну сеть, не зависимо от их географического положения.</a:t>
            </a:r>
          </a:p>
          <a:p>
            <a:endParaRPr lang="ru-RU" dirty="0"/>
          </a:p>
          <a:p>
            <a:r>
              <a:rPr lang="ru-RU" dirty="0"/>
              <a:t>Взаимодействие с базой данных происходит через </a:t>
            </a:r>
            <a:r>
              <a:rPr lang="en-US" dirty="0"/>
              <a:t>SQL </a:t>
            </a:r>
            <a:r>
              <a:rPr lang="ru-RU" dirty="0"/>
              <a:t>запросы. </a:t>
            </a:r>
            <a:r>
              <a:rPr lang="en-US" dirty="0"/>
              <a:t>Oracle BD </a:t>
            </a:r>
            <a:r>
              <a:rPr lang="ru-RU" dirty="0"/>
              <a:t>может работать на таких операционных системах как </a:t>
            </a:r>
            <a:r>
              <a:rPr lang="en-US" dirty="0"/>
              <a:t>IBM, macOS, Windows </a:t>
            </a:r>
            <a:r>
              <a:rPr lang="ru-RU" dirty="0"/>
              <a:t>и </a:t>
            </a:r>
            <a:r>
              <a:rPr lang="en-US" dirty="0"/>
              <a:t>Linux.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Достоинства </a:t>
            </a:r>
            <a:r>
              <a:rPr lang="en-US" dirty="0"/>
              <a:t>Oracle BD:</a:t>
            </a:r>
          </a:p>
          <a:p>
            <a:r>
              <a:rPr lang="ru-RU" dirty="0"/>
              <a:t>Безопасность</a:t>
            </a:r>
          </a:p>
          <a:p>
            <a:r>
              <a:rPr lang="ru-RU" dirty="0"/>
              <a:t>Масштабируемость</a:t>
            </a:r>
            <a:endParaRPr lang="en-US" dirty="0"/>
          </a:p>
          <a:p>
            <a:r>
              <a:rPr lang="ru-RU" dirty="0" err="1"/>
              <a:t>Мультиплатформенность</a:t>
            </a:r>
            <a:endParaRPr lang="en-US" dirty="0"/>
          </a:p>
          <a:p>
            <a:r>
              <a:rPr lang="ru-RU" dirty="0"/>
              <a:t>Резервное копирование и восстановление, в том числе через облако.</a:t>
            </a:r>
          </a:p>
          <a:p>
            <a:endParaRPr lang="ru-RU" dirty="0"/>
          </a:p>
          <a:p>
            <a:r>
              <a:rPr lang="ru-RU" dirty="0"/>
              <a:t>Недостатки:</a:t>
            </a:r>
          </a:p>
          <a:p>
            <a:r>
              <a:rPr lang="ru-RU" dirty="0"/>
              <a:t>Высокая стоимость</a:t>
            </a:r>
          </a:p>
          <a:p>
            <a:r>
              <a:rPr lang="ru-RU" dirty="0"/>
              <a:t>Сложность движка в эксплуатации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736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B7D3E7-EE9C-467D-8876-E932FD9386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MySQL </a:t>
            </a:r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5CB0CA-B078-49DE-B982-0A229D05446E}"/>
              </a:ext>
            </a:extLst>
          </p:cNvPr>
          <p:cNvSpPr txBox="1"/>
          <p:nvPr/>
        </p:nvSpPr>
        <p:spPr>
          <a:xfrm>
            <a:off x="352926" y="1491916"/>
            <a:ext cx="86377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MySQL </a:t>
            </a:r>
            <a:r>
              <a:rPr lang="ru-RU" dirty="0"/>
              <a:t>была разработана в 1995-ом году. Работать с </a:t>
            </a:r>
            <a:r>
              <a:rPr lang="en-US" dirty="0"/>
              <a:t>MySQL </a:t>
            </a:r>
            <a:r>
              <a:rPr lang="ru-RU" dirty="0"/>
              <a:t>можно как при помощи </a:t>
            </a:r>
            <a:r>
              <a:rPr lang="en-US" dirty="0"/>
              <a:t>SQL</a:t>
            </a:r>
            <a:r>
              <a:rPr lang="ru-RU" dirty="0"/>
              <a:t> запросов, так и через официальный графический интерфейс. </a:t>
            </a:r>
            <a:r>
              <a:rPr lang="en-US" dirty="0"/>
              <a:t>MySQL </a:t>
            </a:r>
            <a:r>
              <a:rPr lang="ru-RU" dirty="0"/>
              <a:t>работает по принципу </a:t>
            </a:r>
            <a:r>
              <a:rPr lang="ru-RU" dirty="0" err="1"/>
              <a:t>клинты</a:t>
            </a:r>
            <a:r>
              <a:rPr lang="ru-RU" dirty="0"/>
              <a:t>-сервер. Сервер может быть запушен на той же машине, что и клиент, однако формально </a:t>
            </a:r>
            <a:r>
              <a:rPr lang="en-US" dirty="0"/>
              <a:t>MySQL</a:t>
            </a:r>
            <a:r>
              <a:rPr lang="ru-RU" dirty="0"/>
              <a:t> нельзя назвать </a:t>
            </a:r>
            <a:r>
              <a:rPr lang="en-US" dirty="0"/>
              <a:t>“</a:t>
            </a:r>
            <a:r>
              <a:rPr lang="ru-RU" dirty="0"/>
              <a:t>автономной</a:t>
            </a:r>
            <a:r>
              <a:rPr lang="en-US" dirty="0"/>
              <a:t>”</a:t>
            </a:r>
            <a:r>
              <a:rPr lang="ru-RU" dirty="0"/>
              <a:t> СУБД. В основе </a:t>
            </a:r>
            <a:r>
              <a:rPr lang="en-US" dirty="0"/>
              <a:t>MySQL </a:t>
            </a:r>
            <a:r>
              <a:rPr lang="ru-RU" dirty="0"/>
              <a:t>лежит открытый исходный код.</a:t>
            </a:r>
            <a:br>
              <a:rPr lang="ru-RU" dirty="0"/>
            </a:br>
            <a:r>
              <a:rPr lang="ru-RU" dirty="0"/>
              <a:t>Достоинства </a:t>
            </a:r>
            <a:r>
              <a:rPr lang="en-US" dirty="0"/>
              <a:t>MySQL:</a:t>
            </a:r>
          </a:p>
          <a:p>
            <a:r>
              <a:rPr lang="ru-RU" dirty="0"/>
              <a:t>Простота использования</a:t>
            </a:r>
          </a:p>
          <a:p>
            <a:r>
              <a:rPr lang="ru-RU" dirty="0"/>
              <a:t>Безопасность</a:t>
            </a:r>
          </a:p>
          <a:p>
            <a:r>
              <a:rPr lang="ru-RU" dirty="0"/>
              <a:t>Производительность</a:t>
            </a:r>
          </a:p>
          <a:p>
            <a:r>
              <a:rPr lang="ru-RU" dirty="0"/>
              <a:t>Бесплатная СУБД с открытым исходным кодом</a:t>
            </a:r>
          </a:p>
          <a:p>
            <a:endParaRPr lang="ru-RU" dirty="0"/>
          </a:p>
          <a:p>
            <a:r>
              <a:rPr lang="ru-RU" dirty="0"/>
              <a:t>Недостатки:</a:t>
            </a:r>
          </a:p>
          <a:p>
            <a:r>
              <a:rPr lang="ru-RU" dirty="0"/>
              <a:t>Могут возникнуть проблемы при работе с большими БД (больше миллиона строк)</a:t>
            </a:r>
          </a:p>
          <a:p>
            <a:r>
              <a:rPr lang="ru-RU" dirty="0"/>
              <a:t>Не соответствует стандарту </a:t>
            </a:r>
            <a:r>
              <a:rPr lang="en-US" dirty="0"/>
              <a:t>SQL (</a:t>
            </a:r>
            <a:r>
              <a:rPr lang="ru-RU" dirty="0"/>
              <a:t>потенциальные проблемы при миграции</a:t>
            </a:r>
            <a:r>
              <a:rPr lang="en-US" dirty="0"/>
              <a:t>)</a:t>
            </a:r>
            <a:endParaRPr lang="ru-RU" dirty="0"/>
          </a:p>
          <a:p>
            <a:r>
              <a:rPr lang="ru-RU" dirty="0"/>
              <a:t>Медленное развитие</a:t>
            </a:r>
          </a:p>
          <a:p>
            <a:endParaRPr lang="ru-RU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B8F12A8E-B781-48A6-ABB6-4B5702B293D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652" y="698416"/>
            <a:ext cx="2935123" cy="1984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80ED0E1-D900-4537-827C-3BF7698BB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614" y="3956430"/>
            <a:ext cx="3505200" cy="233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4836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5CB0CA-B078-49DE-B982-0A229D05446E}"/>
              </a:ext>
            </a:extLst>
          </p:cNvPr>
          <p:cNvSpPr txBox="1"/>
          <p:nvPr/>
        </p:nvSpPr>
        <p:spPr>
          <a:xfrm>
            <a:off x="0" y="1387642"/>
            <a:ext cx="74943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Microsoft SQL Server </a:t>
            </a:r>
            <a:r>
              <a:rPr lang="ru-RU" dirty="0"/>
              <a:t>была разработана компанией </a:t>
            </a:r>
            <a:r>
              <a:rPr lang="en-US" dirty="0"/>
              <a:t>Microsoft </a:t>
            </a:r>
            <a:r>
              <a:rPr lang="ru-RU" dirty="0"/>
              <a:t>в 1989-ом году. </a:t>
            </a:r>
            <a:r>
              <a:rPr lang="en-US" dirty="0"/>
              <a:t>MS SQL Server</a:t>
            </a:r>
            <a:r>
              <a:rPr lang="ru-RU" dirty="0"/>
              <a:t> имеет клиент-серверную архитектуру, сервер БД может быть запущен как локально, так и облачно. Сервер данной СУБД состоит из 3-х компонентов: сетевые протоколы, ядра баз данных, операционная система SQL OS</a:t>
            </a:r>
            <a:br>
              <a:rPr lang="ru-RU" dirty="0"/>
            </a:br>
            <a:r>
              <a:rPr lang="ru-RU" dirty="0"/>
              <a:t>Достоинства </a:t>
            </a:r>
            <a:r>
              <a:rPr lang="en-US" dirty="0"/>
              <a:t>MS SQL Server:</a:t>
            </a:r>
          </a:p>
          <a:p>
            <a:r>
              <a:rPr lang="ru-RU" dirty="0"/>
              <a:t>Интеграция с продуктами и сервисами </a:t>
            </a:r>
            <a:r>
              <a:rPr lang="ru-RU" dirty="0" err="1"/>
              <a:t>Microsoft</a:t>
            </a:r>
            <a:endParaRPr lang="en-US" dirty="0"/>
          </a:p>
          <a:p>
            <a:r>
              <a:rPr lang="ru-RU" dirty="0"/>
              <a:t>Масштабирование</a:t>
            </a:r>
          </a:p>
          <a:p>
            <a:r>
              <a:rPr lang="ru-RU" dirty="0"/>
              <a:t>Автоматизация</a:t>
            </a:r>
          </a:p>
          <a:p>
            <a:endParaRPr lang="ru-RU" dirty="0"/>
          </a:p>
          <a:p>
            <a:r>
              <a:rPr lang="ru-RU" dirty="0"/>
              <a:t>Недостатки:</a:t>
            </a:r>
          </a:p>
          <a:p>
            <a:r>
              <a:rPr lang="ru-RU" dirty="0"/>
              <a:t>Стоимость</a:t>
            </a:r>
          </a:p>
          <a:p>
            <a:r>
              <a:rPr lang="ru-RU" dirty="0"/>
              <a:t>Совместимость с различными ОС</a:t>
            </a:r>
          </a:p>
          <a:p>
            <a:endParaRPr lang="ru-RU" dirty="0"/>
          </a:p>
        </p:txBody>
      </p:sp>
      <p:pic>
        <p:nvPicPr>
          <p:cNvPr id="3074" name="Picture 2" descr="Server Logo - Microsoft Sql Server Logo Png">
            <a:extLst>
              <a:ext uri="{FF2B5EF4-FFF2-40B4-BE49-F238E27FC236}">
                <a16:creationId xmlns:a16="http://schemas.microsoft.com/office/drawing/2014/main" id="{7A6149AB-4E03-43D8-9E73-9716BD8DF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287" y="0"/>
            <a:ext cx="3869713" cy="3128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67611A3-B2E8-4A6D-B94A-7A83F089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542"/>
            <a:ext cx="10515600" cy="1325563"/>
          </a:xfrm>
        </p:spPr>
        <p:txBody>
          <a:bodyPr/>
          <a:lstStyle/>
          <a:p>
            <a:r>
              <a:rPr lang="en-US" dirty="0"/>
              <a:t>MS SQL Server</a:t>
            </a:r>
            <a:endParaRPr lang="ru-RU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67D5DD7-2588-4161-895C-F3396D683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F316EEBC-41D6-44EE-906E-B3391C253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697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5CB0CA-B078-49DE-B982-0A229D05446E}"/>
              </a:ext>
            </a:extLst>
          </p:cNvPr>
          <p:cNvSpPr txBox="1"/>
          <p:nvPr/>
        </p:nvSpPr>
        <p:spPr>
          <a:xfrm>
            <a:off x="0" y="1387642"/>
            <a:ext cx="74943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PostgreSQL </a:t>
            </a:r>
            <a:r>
              <a:rPr lang="ru-RU" dirty="0"/>
              <a:t>также как и </a:t>
            </a:r>
            <a:r>
              <a:rPr lang="en-US" dirty="0"/>
              <a:t>MySQL </a:t>
            </a:r>
            <a:r>
              <a:rPr lang="ru-RU" dirty="0"/>
              <a:t>имеет открытый исходный код. </a:t>
            </a:r>
            <a:r>
              <a:rPr lang="en-US" dirty="0"/>
              <a:t>Postgres </a:t>
            </a:r>
            <a:r>
              <a:rPr lang="ru-RU" dirty="0"/>
              <a:t>делает упор на стабильность работы БД, а также хорошо совместим с многими языками программирования, такими как </a:t>
            </a:r>
            <a:r>
              <a:rPr lang="en-US" dirty="0"/>
              <a:t>Java, Ruby, Perl</a:t>
            </a:r>
            <a:r>
              <a:rPr lang="ru-RU" dirty="0"/>
              <a:t> и т.д.</a:t>
            </a:r>
          </a:p>
          <a:p>
            <a:r>
              <a:rPr lang="ru-RU" dirty="0"/>
              <a:t>Также </a:t>
            </a:r>
            <a:r>
              <a:rPr lang="en-US" dirty="0"/>
              <a:t>PostgreSQL </a:t>
            </a:r>
            <a:r>
              <a:rPr lang="ru-RU" dirty="0"/>
              <a:t>поддерживает различные операционные системы, такие как </a:t>
            </a:r>
            <a:r>
              <a:rPr lang="en-US" dirty="0"/>
              <a:t>macOS, Windows, UX, Solaris </a:t>
            </a:r>
            <a:r>
              <a:rPr lang="ru-RU" dirty="0"/>
              <a:t>и др. </a:t>
            </a:r>
            <a:br>
              <a:rPr lang="ru-RU" dirty="0"/>
            </a:br>
            <a:r>
              <a:rPr lang="ru-RU" dirty="0"/>
              <a:t>Достоинства </a:t>
            </a:r>
            <a:r>
              <a:rPr lang="en-US" dirty="0"/>
              <a:t>PostgreSQL:</a:t>
            </a:r>
          </a:p>
          <a:p>
            <a:r>
              <a:rPr lang="ru-RU" dirty="0"/>
              <a:t>Интеграция в языки программирования</a:t>
            </a:r>
          </a:p>
          <a:p>
            <a:r>
              <a:rPr lang="ru-RU" dirty="0"/>
              <a:t>Стабильность работы</a:t>
            </a:r>
          </a:p>
          <a:p>
            <a:r>
              <a:rPr lang="ru-RU" dirty="0"/>
              <a:t>Масштабируемость</a:t>
            </a:r>
          </a:p>
          <a:p>
            <a:r>
              <a:rPr lang="ru-RU" dirty="0"/>
              <a:t>Работы с очень большими БД</a:t>
            </a:r>
          </a:p>
          <a:p>
            <a:endParaRPr lang="ru-RU" dirty="0"/>
          </a:p>
          <a:p>
            <a:r>
              <a:rPr lang="ru-RU" dirty="0"/>
              <a:t>Недостатки:</a:t>
            </a:r>
          </a:p>
          <a:p>
            <a:r>
              <a:rPr lang="ru-RU" dirty="0"/>
              <a:t>Скорость работы</a:t>
            </a:r>
          </a:p>
          <a:p>
            <a:r>
              <a:rPr lang="ru-RU" dirty="0"/>
              <a:t>Сложность установки</a:t>
            </a:r>
          </a:p>
          <a:p>
            <a:r>
              <a:rPr lang="ru-RU" dirty="0"/>
              <a:t>Сложная структура данных (эксплуатация)</a:t>
            </a:r>
          </a:p>
          <a:p>
            <a:endParaRPr lang="ru-RU" dirty="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67611A3-B2E8-4A6D-B94A-7A83F0897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542"/>
            <a:ext cx="10515600" cy="1325563"/>
          </a:xfrm>
        </p:spPr>
        <p:txBody>
          <a:bodyPr/>
          <a:lstStyle/>
          <a:p>
            <a:r>
              <a:rPr lang="en-US" dirty="0"/>
              <a:t>PostgreSQL</a:t>
            </a:r>
            <a:endParaRPr lang="ru-RU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67D5DD7-2588-4161-895C-F3396D683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F316EEBC-41D6-44EE-906E-B3391C253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4C06E067-5A10-4187-B1F0-49E6F4F21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842" y="192004"/>
            <a:ext cx="4251158" cy="239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AD3C5121-DA26-46C6-A2CE-1856BB9692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56" y="2629818"/>
            <a:ext cx="3756929" cy="384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4214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D5CB0CA-B078-49DE-B982-0A229D05446E}"/>
              </a:ext>
            </a:extLst>
          </p:cNvPr>
          <p:cNvSpPr txBox="1"/>
          <p:nvPr/>
        </p:nvSpPr>
        <p:spPr>
          <a:xfrm>
            <a:off x="-1" y="1387642"/>
            <a:ext cx="82367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MongoDB </a:t>
            </a:r>
            <a:r>
              <a:rPr lang="ru-RU" dirty="0"/>
              <a:t>– это СУБД с открытым исходным кодом, разработанная в 2009-ом году. В отличии от других СУБД, </a:t>
            </a:r>
            <a:r>
              <a:rPr lang="en-US" dirty="0"/>
              <a:t>MongoDB</a:t>
            </a:r>
            <a:r>
              <a:rPr lang="ru-RU" dirty="0"/>
              <a:t> хранит данные в виде документа и коллекций, а не строк и столбцов.</a:t>
            </a:r>
            <a:endParaRPr lang="en-US" dirty="0"/>
          </a:p>
          <a:p>
            <a:endParaRPr lang="en-US" dirty="0"/>
          </a:p>
          <a:p>
            <a:br>
              <a:rPr lang="ru-RU" dirty="0"/>
            </a:br>
            <a:r>
              <a:rPr lang="ru-RU" dirty="0"/>
              <a:t>Достоинства </a:t>
            </a:r>
            <a:r>
              <a:rPr lang="en-US" dirty="0"/>
              <a:t>PostgreSQL:</a:t>
            </a:r>
          </a:p>
          <a:p>
            <a:r>
              <a:rPr lang="ru-RU" dirty="0"/>
              <a:t>Высокая производительность</a:t>
            </a:r>
          </a:p>
          <a:p>
            <a:r>
              <a:rPr lang="ru-RU" dirty="0"/>
              <a:t>Масштабируемость</a:t>
            </a:r>
          </a:p>
          <a:p>
            <a:r>
              <a:rPr lang="ru-RU" dirty="0"/>
              <a:t>Совместимость с языками программирования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Недостатки:</a:t>
            </a:r>
          </a:p>
          <a:p>
            <a:r>
              <a:rPr lang="ru-RU" dirty="0"/>
              <a:t>Ограничение объема БД</a:t>
            </a:r>
          </a:p>
          <a:p>
            <a:r>
              <a:rPr lang="ru-RU" dirty="0"/>
              <a:t>Большие затраты памяти</a:t>
            </a:r>
          </a:p>
          <a:p>
            <a:r>
              <a:rPr lang="ru-RU" dirty="0"/>
              <a:t>Нестабильность</a:t>
            </a:r>
          </a:p>
          <a:p>
            <a:endParaRPr lang="ru-RU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A67D5DD7-2588-4161-895C-F3396D683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F316EEBC-41D6-44EE-906E-B3391C253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C09944BE-E89B-4E73-B5AB-0C985B363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6" y="160862"/>
            <a:ext cx="3775707" cy="101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D35C1C77-65BF-4A03-90E6-859E7590DB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718" y="0"/>
            <a:ext cx="3908258" cy="3908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703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A67D5DD7-2588-4161-895C-F3396D683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F316EEBC-41D6-44EE-906E-B3391C253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var(--font-family-text)"/>
              </a:rPr>
              <a:t>Сетевые протоколы Ядра баз данных Операционная система SQL OS</a:t>
            </a:r>
            <a:r>
              <a:rPr kumimoji="0" lang="ru-RU" altLang="ru-RU" sz="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64B6600-F2A7-4A09-9D35-35BBB1BF5D7F}"/>
              </a:ext>
            </a:extLst>
          </p:cNvPr>
          <p:cNvSpPr txBox="1">
            <a:spLocks/>
          </p:cNvSpPr>
          <p:nvPr/>
        </p:nvSpPr>
        <p:spPr>
          <a:xfrm>
            <a:off x="0" y="2117558"/>
            <a:ext cx="12192000" cy="25052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7558863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529</Words>
  <Application>Microsoft Office PowerPoint</Application>
  <PresentationFormat>Широкоэкранный</PresentationFormat>
  <Paragraphs>75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var(--font-family-text)</vt:lpstr>
      <vt:lpstr>Тема Office</vt:lpstr>
      <vt:lpstr>Ведущие производители СУБД</vt:lpstr>
      <vt:lpstr>Самые популярные СУБД</vt:lpstr>
      <vt:lpstr>Oracle DB</vt:lpstr>
      <vt:lpstr>MySQL </vt:lpstr>
      <vt:lpstr>MS SQL Server</vt:lpstr>
      <vt:lpstr>PostgreSQL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Ведущие производители СУБД</dc:title>
  <dc:creator>Andrey Surkov</dc:creator>
  <cp:lastModifiedBy>Andrey Surkov</cp:lastModifiedBy>
  <cp:revision>2</cp:revision>
  <dcterms:created xsi:type="dcterms:W3CDTF">2024-04-15T15:04:41Z</dcterms:created>
  <dcterms:modified xsi:type="dcterms:W3CDTF">2024-05-08T08:37:03Z</dcterms:modified>
</cp:coreProperties>
</file>